
<file path=[Content_Types].xml><?xml version="1.0" encoding="utf-8"?>
<Types xmlns="http://schemas.openxmlformats.org/package/2006/content-types">
  <Default Extension="jpeg" ContentType="image/jpeg"/>
  <Default Extension="JPG" ContentType="image/.jpg"/>
  <Default Extension="wav" ContentType="audio/x-wav"/>
  <Default Extension="gif" ContentType="image/gi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89" r:id="rId3"/>
  </p:sldMasterIdLst>
  <p:notesMasterIdLst>
    <p:notesMasterId r:id="rId19"/>
  </p:notesMasterIdLst>
  <p:sldIdLst>
    <p:sldId id="325" r:id="rId4"/>
    <p:sldId id="292" r:id="rId5"/>
    <p:sldId id="313" r:id="rId6"/>
    <p:sldId id="285" r:id="rId7"/>
    <p:sldId id="336" r:id="rId8"/>
    <p:sldId id="329" r:id="rId9"/>
    <p:sldId id="276" r:id="rId10"/>
    <p:sldId id="259" r:id="rId11"/>
    <p:sldId id="263" r:id="rId12"/>
    <p:sldId id="333" r:id="rId13"/>
    <p:sldId id="334" r:id="rId14"/>
    <p:sldId id="297" r:id="rId15"/>
    <p:sldId id="267" r:id="rId16"/>
    <p:sldId id="330" r:id="rId17"/>
    <p:sldId id="341" r:id="rId18"/>
    <p:sldId id="331" r:id="rId20"/>
    <p:sldId id="316" r:id="rId21"/>
    <p:sldId id="317" r:id="rId22"/>
    <p:sldId id="318" r:id="rId23"/>
    <p:sldId id="319" r:id="rId24"/>
    <p:sldId id="320" r:id="rId25"/>
    <p:sldId id="328" r:id="rId26"/>
    <p:sldId id="314" r:id="rId27"/>
  </p:sldIdLst>
  <p:sldSz cx="9144000" cy="5143500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.VnTime" panose="020B7200000000000000" pitchFamily="34" charset="0"/>
        <a:ea typeface="+mn-ea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.VnTime" panose="020B7200000000000000" pitchFamily="34" charset="0"/>
        <a:ea typeface="+mn-ea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.VnTime" panose="020B7200000000000000" pitchFamily="34" charset="0"/>
        <a:ea typeface="+mn-ea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.VnTime" panose="020B7200000000000000" pitchFamily="34" charset="0"/>
        <a:ea typeface="+mn-ea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.VnTime" panose="020B7200000000000000" pitchFamily="34" charset="0"/>
        <a:ea typeface="+mn-ea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.VnTime" panose="020B7200000000000000" pitchFamily="34" charset="0"/>
        <a:ea typeface="+mn-ea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.VnTime" panose="020B7200000000000000" pitchFamily="34" charset="0"/>
        <a:ea typeface="+mn-ea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.VnTime" panose="020B7200000000000000" pitchFamily="34" charset="0"/>
        <a:ea typeface="+mn-ea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800" b="0" i="0" u="none" kern="1200" baseline="0">
        <a:solidFill>
          <a:schemeClr val="tx1"/>
        </a:solidFill>
        <a:latin typeface=".VnTime" panose="020B7200000000000000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clrMru>
    <a:srgbClr val="CCFFCC"/>
    <a:srgbClr val="99FFCC"/>
    <a:srgbClr val="FFFF00"/>
    <a:srgbClr val="009900"/>
    <a:srgbClr val="00FFFF"/>
    <a:srgbClr val="FF0066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9509"/>
    <p:restoredTop sz="94660"/>
  </p:normalViewPr>
  <p:slideViewPr>
    <p:cSldViewPr snapToGrid="0" showGuides="1">
      <p:cViewPr>
        <p:scale>
          <a:sx n="99" d="100"/>
          <a:sy n="99" d="100"/>
        </p:scale>
        <p:origin x="-384" y="-72"/>
      </p:cViewPr>
      <p:guideLst>
        <p:guide orient="horz" pos="1622"/>
        <p:guide pos="289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6199" cy="76199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0" Type="http://schemas.openxmlformats.org/officeDocument/2006/relationships/tableStyles" Target="tableStyles.xml"/><Relationship Id="rId3" Type="http://schemas.openxmlformats.org/officeDocument/2006/relationships/slideMaster" Target="slideMasters/slideMaster2.xml"/><Relationship Id="rId29" Type="http://schemas.openxmlformats.org/officeDocument/2006/relationships/viewProps" Target="viewProps.xml"/><Relationship Id="rId28" Type="http://schemas.openxmlformats.org/officeDocument/2006/relationships/presProps" Target="presProps.xml"/><Relationship Id="rId27" Type="http://schemas.openxmlformats.org/officeDocument/2006/relationships/slide" Target="slides/slide23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notesMaster" Target="notesMasters/notes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eaLnBrk="1" hangingPunct="1">
              <a:buNone/>
            </a:pPr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/>
          <a:p>
            <a:pPr lvl="0" algn="r" eaLnBrk="1" hangingPunct="1">
              <a:buNone/>
            </a:pPr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to edit Master text styles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Third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Fourth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Fifth level</a:t>
            </a: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eaLnBrk="1" hangingPunct="1">
              <a:buNone/>
            </a:pPr>
            <a:endParaRPr lang="en-US" altLang="zh-CN" sz="1200" dirty="0">
              <a:ea typeface="SimSun" panose="02010600030101010101" pitchFamily="2" charset="-122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p>
            <a:pPr lvl="0" algn="r" eaLnBrk="1" hangingPunct="1"/>
            <a:fld id="{9A0DB2DC-4C9A-4742-B13C-FB6460FD3503}" type="slidenum">
              <a:rPr lang="en-US" altLang="zh-CN" sz="1200" dirty="0">
                <a:ea typeface="SimSun" panose="02010600030101010101" pitchFamily="2" charset="-122"/>
              </a:rPr>
            </a:fld>
            <a:endParaRPr lang="en-US" altLang="zh-CN" sz="1200" dirty="0">
              <a:ea typeface="SimSun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86018" name="Google Shape;484;p16:notes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25" tIns="45700" rIns="91425" bIns="45700" anchor="t" anchorCtr="0"/>
          <a:p>
            <a:pPr lvl="0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86019" name="Google Shape;485;p16:notes"/>
          <p:cNvSpPr>
            <a:spLocks noGrp="1" noRot="1" noChangeAspect="1" noTextEdit="1"/>
          </p:cNvSpPr>
          <p:nvPr>
            <p:ph type="sldImg" idx="2"/>
          </p:nvPr>
        </p:nvSpPr>
        <p:spPr>
          <a:custGeom>
            <a:avLst/>
            <a:gdLst/>
            <a:ahLst/>
            <a:cxnLst>
              <a:cxn ang="0">
                <a:pos x="0" y="0"/>
              </a:cxn>
              <a:cxn ang="0">
                <a:pos x="309676800" y="0"/>
              </a:cxn>
              <a:cxn ang="0">
                <a:pos x="309676800" y="97983675"/>
              </a:cxn>
              <a:cxn ang="0">
                <a:pos x="0" y="97983675"/>
              </a:cxn>
              <a:cxn ang="0">
                <a:pos x="0" y="0"/>
              </a:cxn>
            </a:cxnLst>
            <a:pathLst>
              <a:path w="120000" h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lnTo>
                  <a:pt x="0" y="0"/>
                </a:lnTo>
                <a:close/>
              </a:path>
            </a:pathLst>
          </a:custGeom>
          <a:ln>
            <a:solidFill>
              <a:srgbClr val="000000">
                <a:alpha val="100000"/>
              </a:srgbClr>
            </a:solidFill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70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87043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87044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altLang="en-US" sz="1200" dirty="0"/>
            </a:fld>
            <a:endParaRPr lang="en-US" altLang="en-US" sz="1200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80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88067" name="Notes Placeholder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 anchorCtr="0"/>
          <a:p>
            <a:pPr lvl="0"/>
            <a:endParaRPr lang="en-US" altLang="en-US" dirty="0"/>
          </a:p>
        </p:txBody>
      </p:sp>
      <p:sp>
        <p:nvSpPr>
          <p:cNvPr id="88068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 algn="r" eaLnBrk="1" hangingPunct="1"/>
            <a:fld id="{9A0DB2DC-4C9A-4742-B13C-FB6460FD3503}" type="slidenum">
              <a:rPr lang="en-US" altLang="zh-CN" sz="1200" dirty="0">
                <a:ea typeface="SimSun" panose="02010600030101010101" pitchFamily="2" charset="-122"/>
              </a:rPr>
            </a:fld>
            <a:endParaRPr lang="en-US" altLang="zh-CN" sz="1200" dirty="0">
              <a:ea typeface="SimSun" panose="02010600030101010101" pitchFamily="2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noProof="1"/>
              <a:t>Click to edit Master subtitle style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noProof="1"/>
              <a:t>Click to edit Master text styles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  <a:endParaRPr lang="en-US" noProof="1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1"/>
              <a:t>Click to edit Master text styles</a:t>
            </a:r>
            <a:endParaRPr lang="en-US" noProof="1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1"/>
              <a:t>Click to edit Master text styles</a:t>
            </a:r>
            <a:endParaRPr lang="en-US" noProof="1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GB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2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GB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1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79"/>
            <a:ext cx="8229600" cy="4388644"/>
          </a:xfrm>
        </p:spPr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GB" noProof="1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8" name="Group 17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9" name="Straight Connector 28"/>
            <p:cNvCxnSpPr/>
            <p:nvPr/>
          </p:nvCxnSpPr>
          <p:spPr>
            <a:xfrm>
              <a:off x="9370484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/>
            <p:cNvCxnSpPr/>
            <p:nvPr/>
          </p:nvCxnSpPr>
          <p:spPr>
            <a:xfrm flipH="1">
              <a:off x="7425267" y="3680884"/>
              <a:ext cx="4764617" cy="317711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tangle 23"/>
            <p:cNvSpPr/>
            <p:nvPr/>
          </p:nvSpPr>
          <p:spPr>
            <a:xfrm>
              <a:off x="9182100" y="-8467"/>
              <a:ext cx="3007784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25"/>
            <p:cNvSpPr/>
            <p:nvPr/>
          </p:nvSpPr>
          <p:spPr>
            <a:xfrm>
              <a:off x="9603317" y="-8467"/>
              <a:ext cx="2588683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Isosceles Triangle 3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Rectangle 27"/>
            <p:cNvSpPr/>
            <p:nvPr/>
          </p:nvSpPr>
          <p:spPr>
            <a:xfrm>
              <a:off x="9334500" y="-8467"/>
              <a:ext cx="2855384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Rectangle 28"/>
            <p:cNvSpPr/>
            <p:nvPr/>
          </p:nvSpPr>
          <p:spPr>
            <a:xfrm>
              <a:off x="10898717" y="-8467"/>
              <a:ext cx="1289049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Rectangle 29"/>
            <p:cNvSpPr/>
            <p:nvPr/>
          </p:nvSpPr>
          <p:spPr>
            <a:xfrm>
              <a:off x="10938933" y="-8467"/>
              <a:ext cx="1248833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7" name="Isosceles Triangle 36"/>
            <p:cNvSpPr/>
            <p:nvPr/>
          </p:nvSpPr>
          <p:spPr>
            <a:xfrm>
              <a:off x="10371667" y="3589867"/>
              <a:ext cx="1818217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Isosceles Triangle 37"/>
            <p:cNvSpPr/>
            <p:nvPr/>
          </p:nvSpPr>
          <p:spPr>
            <a:xfrm rot="10800000">
              <a:off x="0" y="0"/>
              <a:ext cx="842433" cy="5666318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39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4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Date Placeholder 4"/>
          <p:cNvSpPr>
            <a:spLocks noGrp="1"/>
          </p:cNvSpPr>
          <p:nvPr>
            <p:ph type="dt" sz="half" idx="1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9" name="Footer Placeholder 7"/>
          <p:cNvSpPr>
            <a:spLocks noGrp="1"/>
          </p:cNvSpPr>
          <p:nvPr>
            <p:ph type="ftr" sz="quarter" idx="1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0" name="Slide Number Placeholder 8"/>
          <p:cNvSpPr>
            <a:spLocks noGrp="1"/>
          </p:cNvSpPr>
          <p:nvPr>
            <p:ph type="sldNum" sz="quarter" idx="1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8" name="Date Placeholder 2"/>
          <p:cNvSpPr>
            <a:spLocks noGrp="1"/>
          </p:cNvSpPr>
          <p:nvPr>
            <p:ph type="dt" sz="half" idx="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Date Placeholder 1"/>
          <p:cNvSpPr>
            <a:spLocks noGrp="1"/>
          </p:cNvSpPr>
          <p:nvPr>
            <p:ph type="dt" sz="half" idx="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0" name="Slide Number Placeholder 3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0965" indent="0">
              <a:buNone/>
              <a:defRPr sz="750"/>
            </a:lvl5pPr>
            <a:lvl6pPr marL="1713865" indent="0">
              <a:buNone/>
              <a:defRPr sz="750"/>
            </a:lvl6pPr>
            <a:lvl7pPr marL="2056765" indent="0">
              <a:buNone/>
              <a:defRPr sz="750"/>
            </a:lvl7pPr>
            <a:lvl8pPr marL="2399665" indent="0">
              <a:buNone/>
              <a:defRPr sz="750"/>
            </a:lvl8pPr>
            <a:lvl9pPr marL="2742565" indent="0">
              <a:buNone/>
              <a:defRPr sz="75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8" name="Date Placeholder 4"/>
          <p:cNvSpPr>
            <a:spLocks noGrp="1"/>
          </p:cNvSpPr>
          <p:nvPr>
            <p:ph type="dt" sz="half" idx="1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marL="0" marR="0" lvl="0" indent="0" algn="ctr" defTabSz="342900" rtl="0" eaLnBrk="0" fontAlgn="base" latinLnBrk="0" hangingPunct="0">
              <a:lnSpc>
                <a:spcPct val="100000"/>
              </a:lnSpc>
              <a:spcBef>
                <a:spcPts val="750"/>
              </a:spcBef>
              <a:spcAft>
                <a:spcPct val="0"/>
              </a:spcAft>
              <a:buClr>
                <a:srgbClr val="EB3D9F"/>
              </a:buClr>
              <a:buSzPct val="80000"/>
              <a:buFont typeface="Wingdings 3" pitchFamily="18" charset="2"/>
              <a:buNone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40404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Click icon to add picture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/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8" name="Date Placeholder 4"/>
          <p:cNvSpPr>
            <a:spLocks noGrp="1"/>
          </p:cNvSpPr>
          <p:nvPr>
            <p:ph type="dt" sz="half" idx="1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9" name="Footer Placeholder 5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06400" y="592138"/>
            <a:ext cx="4572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US" altLang="en-US" sz="6000" b="0" i="0" u="none" strike="noStrike" kern="1200" cap="none" spc="0" normalizeH="0" baseline="0" noProof="0" smtClean="0">
                <a:ln>
                  <a:noFill/>
                </a:ln>
                <a:solidFill>
                  <a:srgbClr val="F496C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“</a:t>
            </a:r>
            <a:endParaRPr kumimoji="0" lang="en-US" altLang="en-US" sz="6000" b="0" i="0" u="none" strike="noStrike" kern="1200" cap="none" spc="0" normalizeH="0" baseline="0" noProof="0" smtClean="0">
              <a:ln>
                <a:noFill/>
              </a:ln>
              <a:solidFill>
                <a:srgbClr val="F496C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TextBox 29"/>
          <p:cNvSpPr txBox="1">
            <a:spLocks noChangeArrowheads="1"/>
          </p:cNvSpPr>
          <p:nvPr/>
        </p:nvSpPr>
        <p:spPr bwMode="auto">
          <a:xfrm>
            <a:off x="6669088" y="2165350"/>
            <a:ext cx="4572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US" altLang="en-US" sz="6000" b="0" i="0" u="none" strike="noStrike" kern="1200" cap="none" spc="0" normalizeH="0" baseline="0" noProof="0" smtClean="0">
                <a:ln>
                  <a:noFill/>
                </a:ln>
                <a:solidFill>
                  <a:srgbClr val="F496C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”</a:t>
            </a:r>
            <a:endParaRPr kumimoji="0" lang="en-US" altLang="en-US" sz="6000" b="0" i="0" u="none" strike="noStrike" kern="1200" cap="none" spc="0" normalizeH="0" baseline="0" noProof="0" smtClean="0">
              <a:ln>
                <a:noFill/>
              </a:ln>
              <a:solidFill>
                <a:srgbClr val="F496C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30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>
            <a:spLocks noChangeArrowheads="1"/>
          </p:cNvSpPr>
          <p:nvPr/>
        </p:nvSpPr>
        <p:spPr bwMode="auto">
          <a:xfrm>
            <a:off x="406400" y="592138"/>
            <a:ext cx="457200" cy="439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US" altLang="en-US" sz="6000" b="0" i="0" u="none" strike="noStrike" kern="1200" cap="none" spc="0" normalizeH="0" baseline="0" noProof="0" smtClean="0">
                <a:ln>
                  <a:noFill/>
                </a:ln>
                <a:solidFill>
                  <a:srgbClr val="F496C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“</a:t>
            </a:r>
            <a:endParaRPr kumimoji="0" lang="en-US" altLang="en-US" sz="6000" b="0" i="0" u="none" strike="noStrike" kern="1200" cap="none" spc="0" normalizeH="0" baseline="0" noProof="0" smtClean="0">
              <a:ln>
                <a:noFill/>
              </a:ln>
              <a:solidFill>
                <a:srgbClr val="F496C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9" name="TextBox 29"/>
          <p:cNvSpPr txBox="1">
            <a:spLocks noChangeArrowheads="1"/>
          </p:cNvSpPr>
          <p:nvPr/>
        </p:nvSpPr>
        <p:spPr bwMode="auto">
          <a:xfrm>
            <a:off x="6669088" y="2165350"/>
            <a:ext cx="45720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0" rIns="68580" bIns="34290" anchor="ctr"/>
          <a:lstStyle>
            <a:lvl1pPr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742950" indent="-28575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2pPr>
            <a:lvl3pPr marL="11430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3pPr>
            <a:lvl4pPr marL="16002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4pPr>
            <a:lvl5pPr marL="2057400" indent="-228600"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1"/>
                </a:solidFill>
                <a:latin typeface=".VnTime" panose="020B7200000000000000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Tx/>
              <a:buFont typeface="Arial" panose="020B0604020202020204" pitchFamily="34" charset="0"/>
              <a:buNone/>
              <a:defRPr/>
            </a:pPr>
            <a:r>
              <a:rPr kumimoji="0" lang="en-US" altLang="en-US" sz="6000" b="0" i="0" u="none" strike="noStrike" kern="1200" cap="none" spc="0" normalizeH="0" baseline="0" noProof="0" smtClean="0">
                <a:ln>
                  <a:noFill/>
                </a:ln>
                <a:solidFill>
                  <a:srgbClr val="F496CB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rPr>
              <a:t>”</a:t>
            </a:r>
            <a:endParaRPr kumimoji="0" lang="en-US" altLang="en-US" sz="6000" b="0" i="0" u="none" strike="noStrike" kern="1200" cap="none" spc="0" normalizeH="0" baseline="0" noProof="0" smtClean="0">
              <a:ln>
                <a:noFill/>
              </a:ln>
              <a:solidFill>
                <a:srgbClr val="F496CB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30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/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hf sldNum="0" hdr="0" ftr="0" dt="0"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8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2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buClrTx/>
              <a:buFontTx/>
              <a:buNone/>
              <a:defRPr kern="1200">
                <a:latin typeface=".VnTime" panose="020B7200000000000000" pitchFamily="34" charset="0"/>
                <a:cs typeface="+mn-cs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675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  <a:sym typeface="Arial" panose="020B0604020202020204"/>
            </a:endParaRPr>
          </a:p>
        </p:txBody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p>
            <a:pPr algn="r"/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matchingName="Content">
  <p:cSld name="Content">
    <p:bg>
      <p:bgPr>
        <a:solidFill>
          <a:schemeClr val="bg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body" idx="1"/>
          </p:nvPr>
        </p:nvSpPr>
        <p:spPr>
          <a:xfrm>
            <a:off x="457200" y="205979"/>
            <a:ext cx="8229600" cy="4388644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>
            <a:no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9pPr>
          </a:lstStyle>
          <a:p/>
        </p:txBody>
      </p:sp>
      <p:sp>
        <p:nvSpPr>
          <p:cNvPr id="18" name="Google Shape;17;p2"/>
          <p:cNvSpPr txBox="1">
            <a:spLocks noGrp="1"/>
          </p:cNvSpPr>
          <p:nvPr>
            <p:ph type="dt" idx="2"/>
          </p:nvPr>
        </p:nvSpPr>
        <p:spPr>
          <a:xfrm>
            <a:off x="457200" y="4684713"/>
            <a:ext cx="2133600" cy="357188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p>
            <a:pPr>
              <a:buNone/>
            </a:pPr>
            <a:endParaRPr lang="zh-CN" altLang="x-none" sz="600" dirty="0">
              <a:solidFill>
                <a:srgbClr val="898989"/>
              </a:solidFill>
              <a:sym typeface="Arial" panose="020B0604020202020204" pitchFamily="34" charset="0"/>
            </a:endParaRPr>
          </a:p>
        </p:txBody>
      </p:sp>
      <p:sp>
        <p:nvSpPr>
          <p:cNvPr id="29" name="Google Shape;18;p2"/>
          <p:cNvSpPr txBox="1">
            <a:spLocks noGrp="1"/>
          </p:cNvSpPr>
          <p:nvPr>
            <p:ph type="ftr" idx="3"/>
          </p:nvPr>
        </p:nvSpPr>
        <p:spPr>
          <a:xfrm>
            <a:off x="3124200" y="4684713"/>
            <a:ext cx="2895600" cy="357188"/>
          </a:xfrm>
          <a:prstGeom prst="rect">
            <a:avLst/>
          </a:prstGeom>
        </p:spPr>
        <p:txBody>
          <a:bodyPr spcFirstLastPara="1" vert="horz" wrap="square" lIns="91425" tIns="45700" rIns="91425" bIns="45700" rtlCol="0" anchor="t" anchorCtr="0">
            <a:noAutofit/>
          </a:bodyPr>
          <a:p>
            <a:pPr>
              <a:buNone/>
            </a:pPr>
            <a:endParaRPr lang="zh-CN" altLang="x-none" sz="600" dirty="0">
              <a:solidFill>
                <a:srgbClr val="898989"/>
              </a:solidFill>
              <a:sym typeface="Arial" panose="020B0604020202020204" pitchFamily="34" charset="0"/>
            </a:endParaRPr>
          </a:p>
        </p:txBody>
      </p:sp>
      <p:sp>
        <p:nvSpPr>
          <p:cNvPr id="30" name="Google Shape;19;p2"/>
          <p:cNvSpPr txBox="1">
            <a:spLocks noGrp="1"/>
          </p:cNvSpPr>
          <p:nvPr>
            <p:ph type="sldNum" idx="4"/>
          </p:nvPr>
        </p:nvSpPr>
        <p:spPr>
          <a:xfrm>
            <a:off x="6553200" y="4684713"/>
            <a:ext cx="2133600" cy="357188"/>
          </a:xfrm>
          <a:prstGeom prst="rect">
            <a:avLst/>
          </a:prstGeom>
        </p:spPr>
        <p:txBody>
          <a:bodyPr vert="horz" wrap="square" lIns="91425" tIns="45700" rIns="91425" bIns="45700" numCol="1" anchor="t" anchorCtr="0" compatLnSpc="1">
            <a:noAutofit/>
          </a:bodyPr>
          <a:p>
            <a:pPr algn="r">
              <a:buClr>
                <a:srgbClr val="000000"/>
              </a:buClr>
            </a:pPr>
            <a:fld id="{9A0DB2DC-4C9A-4742-B13C-FB6460FD3503}" type="slidenum">
              <a:rPr lang="en-US" sz="14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altLang="x-none" sz="14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1"/>
              <a:t>Click to edit Master title style</a:t>
            </a:r>
            <a:endParaRPr lang="en-US" noProof="1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noProof="1"/>
              <a:t>Click to edit Master text styles</a:t>
            </a:r>
            <a:endParaRPr lang="en-US" noProof="1"/>
          </a:p>
          <a:p>
            <a:pPr lvl="1"/>
            <a:r>
              <a:rPr lang="en-US" noProof="1"/>
              <a:t>Second level</a:t>
            </a:r>
            <a:endParaRPr lang="en-US" noProof="1"/>
          </a:p>
          <a:p>
            <a:pPr lvl="2"/>
            <a:r>
              <a:rPr lang="en-US" noProof="1"/>
              <a:t>Third level</a:t>
            </a:r>
            <a:endParaRPr lang="en-US" noProof="1"/>
          </a:p>
          <a:p>
            <a:pPr lvl="3"/>
            <a:r>
              <a:rPr lang="en-US" noProof="1"/>
              <a:t>Fourth level</a:t>
            </a:r>
            <a:endParaRPr lang="en-US" noProof="1"/>
          </a:p>
          <a:p>
            <a:pPr lvl="4"/>
            <a:r>
              <a:rPr lang="en-US" noProof="1"/>
              <a:t>Fifth level</a:t>
            </a:r>
            <a:endParaRPr lang="en-US" noProof="1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1" Type="http://schemas.openxmlformats.org/officeDocument/2006/relationships/theme" Target="../theme/theme1.xml"/><Relationship Id="rId40" Type="http://schemas.openxmlformats.org/officeDocument/2006/relationships/slideLayout" Target="../slideLayouts/slideLayout40.xml"/><Relationship Id="rId4" Type="http://schemas.openxmlformats.org/officeDocument/2006/relationships/slideLayout" Target="../slideLayouts/slideLayout4.xml"/><Relationship Id="rId39" Type="http://schemas.openxmlformats.org/officeDocument/2006/relationships/slideLayout" Target="../slideLayouts/slideLayout39.xml"/><Relationship Id="rId38" Type="http://schemas.openxmlformats.org/officeDocument/2006/relationships/slideLayout" Target="../slideLayouts/slideLayout38.xml"/><Relationship Id="rId37" Type="http://schemas.openxmlformats.org/officeDocument/2006/relationships/slideLayout" Target="../slideLayouts/slideLayout37.xml"/><Relationship Id="rId36" Type="http://schemas.openxmlformats.org/officeDocument/2006/relationships/slideLayout" Target="../slideLayouts/slideLayout36.xml"/><Relationship Id="rId35" Type="http://schemas.openxmlformats.org/officeDocument/2006/relationships/slideLayout" Target="../slideLayouts/slideLayout35.xml"/><Relationship Id="rId34" Type="http://schemas.openxmlformats.org/officeDocument/2006/relationships/slideLayout" Target="../slideLayouts/slideLayout34.xml"/><Relationship Id="rId33" Type="http://schemas.openxmlformats.org/officeDocument/2006/relationships/slideLayout" Target="../slideLayouts/slideLayout33.xml"/><Relationship Id="rId32" Type="http://schemas.openxmlformats.org/officeDocument/2006/relationships/slideLayout" Target="../slideLayouts/slideLayout32.xml"/><Relationship Id="rId31" Type="http://schemas.openxmlformats.org/officeDocument/2006/relationships/slideLayout" Target="../slideLayouts/slideLayout31.xml"/><Relationship Id="rId30" Type="http://schemas.openxmlformats.org/officeDocument/2006/relationships/slideLayout" Target="../slideLayouts/slideLayout30.xml"/><Relationship Id="rId3" Type="http://schemas.openxmlformats.org/officeDocument/2006/relationships/slideLayout" Target="../slideLayouts/slideLayout3.xml"/><Relationship Id="rId29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49.xml"/><Relationship Id="rId8" Type="http://schemas.openxmlformats.org/officeDocument/2006/relationships/slideLayout" Target="../slideLayouts/slideLayout48.xml"/><Relationship Id="rId7" Type="http://schemas.openxmlformats.org/officeDocument/2006/relationships/slideLayout" Target="../slideLayouts/slideLayout47.xml"/><Relationship Id="rId6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5.xml"/><Relationship Id="rId4" Type="http://schemas.openxmlformats.org/officeDocument/2006/relationships/slideLayout" Target="../slideLayouts/slideLayout44.xml"/><Relationship Id="rId3" Type="http://schemas.openxmlformats.org/officeDocument/2006/relationships/slideLayout" Target="../slideLayouts/slideLayout43.xml"/><Relationship Id="rId2" Type="http://schemas.openxmlformats.org/officeDocument/2006/relationships/slideLayout" Target="../slideLayouts/slideLayout42.xml"/><Relationship Id="rId18" Type="http://schemas.openxmlformats.org/officeDocument/2006/relationships/theme" Target="../theme/theme2.xml"/><Relationship Id="rId17" Type="http://schemas.openxmlformats.org/officeDocument/2006/relationships/slideLayout" Target="../slideLayouts/slideLayout57.xml"/><Relationship Id="rId16" Type="http://schemas.openxmlformats.org/officeDocument/2006/relationships/slideLayout" Target="../slideLayouts/slideLayout56.xml"/><Relationship Id="rId15" Type="http://schemas.openxmlformats.org/officeDocument/2006/relationships/slideLayout" Target="../slideLayouts/slideLayout55.xml"/><Relationship Id="rId14" Type="http://schemas.openxmlformats.org/officeDocument/2006/relationships/slideLayout" Target="../slideLayouts/slideLayout54.xml"/><Relationship Id="rId13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0.xml"/><Relationship Id="rId1" Type="http://schemas.openxmlformats.org/officeDocument/2006/relationships/slideLayout" Target="../slideLayouts/slideLayout4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en-US" altLang="vi-VN" dirty="0"/>
              <a:t>Click to edit Master title style</a:t>
            </a:r>
            <a:endParaRPr lang="en-US" altLang="vi-VN" dirty="0"/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vi-VN" dirty="0"/>
              <a:t>Click to edit Master text styles</a:t>
            </a:r>
            <a:endParaRPr lang="en-US" altLang="vi-VN" dirty="0"/>
          </a:p>
          <a:p>
            <a:pPr lvl="1"/>
            <a:r>
              <a:rPr lang="en-US" altLang="vi-VN" dirty="0"/>
              <a:t>Second level</a:t>
            </a:r>
            <a:endParaRPr lang="en-US" altLang="vi-VN" dirty="0"/>
          </a:p>
          <a:p>
            <a:pPr lvl="2"/>
            <a:r>
              <a:rPr lang="en-US" altLang="vi-VN" dirty="0"/>
              <a:t>Third level</a:t>
            </a:r>
            <a:endParaRPr lang="en-US" altLang="vi-VN" dirty="0"/>
          </a:p>
          <a:p>
            <a:pPr lvl="3"/>
            <a:r>
              <a:rPr lang="en-US" altLang="vi-VN" dirty="0"/>
              <a:t>Fourth level</a:t>
            </a:r>
            <a:endParaRPr lang="en-US" altLang="vi-VN" dirty="0"/>
          </a:p>
          <a:p>
            <a:pPr lvl="4"/>
            <a:r>
              <a:rPr lang="en-US" altLang="vi-VN" dirty="0"/>
              <a:t>Fifth level</a:t>
            </a:r>
            <a:endParaRPr lang="en-US" altLang="vi-VN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  <a:ea typeface="SimSun" panose="02010600030101010101" pitchFamily="2" charset="-122"/>
              </a:defRPr>
            </a:lvl1pPr>
          </a:lstStyle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4713"/>
            <a:ext cx="2895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  <a:ea typeface="SimSun" panose="02010600030101010101" pitchFamily="2" charset="-122"/>
              </a:defRPr>
            </a:lvl1pPr>
          </a:lstStyle>
          <a:p>
            <a:pPr lvl="0" eaLnBrk="1" hangingPunct="1">
              <a:buNone/>
            </a:pPr>
            <a:endParaRPr lang="en-US" altLang="zh-CN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4713"/>
            <a:ext cx="2133600" cy="357188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>
                <a:latin typeface="Arial" panose="020B0604020202020204" pitchFamily="34" charset="0"/>
                <a:ea typeface="SimSun" panose="02010600030101010101" pitchFamily="2" charset="-122"/>
              </a:defRPr>
            </a:lvl1pPr>
          </a:lstStyle>
          <a:p>
            <a:pPr lvl="0" eaLnBrk="1" hangingPunct="1"/>
            <a:fld id="{9A0DB2DC-4C9A-4742-B13C-FB6460FD3503}" type="slidenum">
              <a:rPr lang="en-US" altLang="zh-CN" dirty="0"/>
            </a:fld>
            <a:endParaRPr lang="en-US" altLang="zh-CN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  <p:sldLayoutId id="2147483678" r:id="rId30"/>
    <p:sldLayoutId id="2147483679" r:id="rId31"/>
    <p:sldLayoutId id="2147483680" r:id="rId32"/>
    <p:sldLayoutId id="2147483681" r:id="rId33"/>
    <p:sldLayoutId id="2147483682" r:id="rId34"/>
    <p:sldLayoutId id="2147483683" r:id="rId35"/>
    <p:sldLayoutId id="2147483684" r:id="rId36"/>
    <p:sldLayoutId id="2147483685" r:id="rId37"/>
    <p:sldLayoutId id="2147483686" r:id="rId38"/>
    <p:sldLayoutId id="2147483687" r:id="rId39"/>
    <p:sldLayoutId id="2147483688" r:id="rId40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grpSp>
        <p:nvGrpSpPr>
          <p:cNvPr id="4098" name="Group 28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0484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0884"/>
              <a:ext cx="4764617" cy="317711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2100" y="-8467"/>
              <a:ext cx="3007784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317" y="-8467"/>
              <a:ext cx="2588683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5384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17" y="-8467"/>
              <a:ext cx="1289049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33" y="-8467"/>
              <a:ext cx="1248833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7" y="3589867"/>
              <a:ext cx="1818217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4099" name="Title Placeholder 1"/>
          <p:cNvSpPr>
            <a:spLocks noGrp="1"/>
          </p:cNvSpPr>
          <p:nvPr>
            <p:ph type="title"/>
          </p:nvPr>
        </p:nvSpPr>
        <p:spPr>
          <a:xfrm>
            <a:off x="508000" y="457200"/>
            <a:ext cx="6446838" cy="9906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en-US" dirty="0"/>
              <a:t>Click to edit Master title style</a:t>
            </a:r>
            <a:endParaRPr lang="en-US" altLang="en-US" dirty="0"/>
          </a:p>
        </p:txBody>
      </p:sp>
      <p:sp>
        <p:nvSpPr>
          <p:cNvPr id="4100" name="Text Placeholder 2"/>
          <p:cNvSpPr>
            <a:spLocks noGrp="1"/>
          </p:cNvSpPr>
          <p:nvPr>
            <p:ph type="body" idx="1"/>
          </p:nvPr>
        </p:nvSpPr>
        <p:spPr>
          <a:xfrm>
            <a:off x="508000" y="1620838"/>
            <a:ext cx="6446838" cy="2909887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dirty="0"/>
              <a:t>Edit Master text styles</a:t>
            </a:r>
            <a:endParaRPr dirty="0"/>
          </a:p>
          <a:p>
            <a:pPr lvl="1"/>
            <a:r>
              <a:rPr dirty="0"/>
              <a:t>Second level</a:t>
            </a:r>
            <a:endParaRPr dirty="0"/>
          </a:p>
          <a:p>
            <a:pPr lvl="2"/>
            <a:r>
              <a:rPr dirty="0"/>
              <a:t>Third level</a:t>
            </a:r>
            <a:endParaRPr dirty="0"/>
          </a:p>
          <a:p>
            <a:pPr lvl="3"/>
            <a:r>
              <a:rPr dirty="0"/>
              <a:t>Fourth level</a:t>
            </a:r>
            <a:endParaRPr dirty="0"/>
          </a:p>
          <a:p>
            <a:pPr lvl="4"/>
            <a:r>
              <a:rPr dirty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0725"/>
            <a:ext cx="6842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buNone/>
              <a:defRPr sz="675" kern="0">
                <a:solidFill>
                  <a:prstClr val="black">
                    <a:tint val="75000"/>
                  </a:prstClr>
                </a:solidFill>
                <a:latin typeface="Arial" panose="020B0604020202020204"/>
                <a:cs typeface="Arial" panose="020B0604020202020204"/>
                <a:sym typeface="Arial" panose="020B0604020202020204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endParaRPr kumimoji="0" lang="en-US" sz="675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0" y="4530725"/>
            <a:ext cx="4722813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 panose="020B0604020202020204"/>
              <a:buNone/>
              <a:defRPr sz="675" kern="0">
                <a:solidFill>
                  <a:prstClr val="black">
                    <a:tint val="75000"/>
                  </a:prstClr>
                </a:solidFill>
                <a:latin typeface="Arial" panose="020B0604020202020204"/>
                <a:cs typeface="Arial" panose="020B0604020202020204"/>
                <a:sym typeface="Arial" panose="020B0604020202020204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 panose="020B0604020202020204"/>
              <a:buNone/>
              <a:defRPr/>
            </a:pPr>
            <a:endParaRPr kumimoji="0" lang="en-US" sz="675" b="0" i="0" u="none" strike="noStrike" kern="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Arial" panose="020B0604020202020204"/>
              <a:sym typeface="Arial" panose="020B060402020202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3663" y="4530725"/>
            <a:ext cx="511175" cy="274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600">
                <a:solidFill>
                  <a:srgbClr val="EB3D9F"/>
                </a:solidFill>
                <a:latin typeface="Arial" panose="020B0604020202020204" pitchFamily="34" charset="0"/>
              </a:defRPr>
            </a:lvl1pPr>
          </a:lstStyle>
          <a:p>
            <a:pPr lvl="0" eaLnBrk="1" hangingPunct="1">
              <a:buClr>
                <a:srgbClr val="000000"/>
              </a:buClr>
            </a:pPr>
            <a:fld id="{9A0DB2DC-4C9A-4742-B13C-FB6460FD3503}" type="slidenum">
              <a:rPr lang="en-US" dirty="0">
                <a:cs typeface="Arial" panose="020B0604020202020204" pitchFamily="34" charset="0"/>
                <a:sym typeface="Arial" panose="020B0604020202020204" pitchFamily="34" charset="0"/>
              </a:rPr>
            </a:fld>
            <a:endParaRPr lang="en-US" dirty="0">
              <a:latin typeface=".VnTime" panose="020B7200000000000000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  <p:sldLayoutId id="2147483706" r:id="rId17"/>
  </p:sldLayoutIdLst>
  <p:hf sldNum="0" hdr="0" ftr="0" dt="0"/>
  <p:txStyles>
    <p:titleStyle>
      <a:lvl1pPr algn="l" defTabSz="342900" rtl="0" eaLnBrk="0" fontAlgn="base" hangingPunct="0">
        <a:spcBef>
          <a:spcPct val="0"/>
        </a:spcBef>
        <a:spcAft>
          <a:spcPct val="0"/>
        </a:spcAft>
        <a:defRPr sz="2700" kern="1200">
          <a:solidFill>
            <a:srgbClr val="EB3D9F"/>
          </a:solidFill>
          <a:latin typeface="+mj-lt"/>
          <a:ea typeface="+mj-ea"/>
          <a:cs typeface="+mj-cs"/>
        </a:defRPr>
      </a:lvl1pPr>
      <a:lvl2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rgbClr val="EB3D9F"/>
          </a:solidFill>
          <a:latin typeface="Trebuchet MS" panose="020B0603020202020204" pitchFamily="34" charset="0"/>
        </a:defRPr>
      </a:lvl2pPr>
      <a:lvl3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rgbClr val="EB3D9F"/>
          </a:solidFill>
          <a:latin typeface="Trebuchet MS" panose="020B0603020202020204" pitchFamily="34" charset="0"/>
        </a:defRPr>
      </a:lvl3pPr>
      <a:lvl4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rgbClr val="EB3D9F"/>
          </a:solidFill>
          <a:latin typeface="Trebuchet MS" panose="020B0603020202020204" pitchFamily="34" charset="0"/>
        </a:defRPr>
      </a:lvl4pPr>
      <a:lvl5pPr algn="l" defTabSz="342900" rtl="0" eaLnBrk="0" fontAlgn="base" hangingPunct="0">
        <a:spcBef>
          <a:spcPct val="0"/>
        </a:spcBef>
        <a:spcAft>
          <a:spcPct val="0"/>
        </a:spcAft>
        <a:defRPr sz="2700">
          <a:solidFill>
            <a:srgbClr val="EB3D9F"/>
          </a:solidFill>
          <a:latin typeface="Trebuchet MS" panose="020B0603020202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0" fontAlgn="base" hangingPunct="0">
        <a:spcBef>
          <a:spcPts val="75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sz="1300" kern="1200">
          <a:solidFill>
            <a:srgbClr val="404040"/>
          </a:solidFill>
          <a:latin typeface="+mn-lt"/>
          <a:ea typeface="+mn-ea"/>
          <a:cs typeface="+mn-cs"/>
        </a:defRPr>
      </a:lvl1pPr>
      <a:lvl2pPr marL="557530" indent="-214630" algn="l" defTabSz="342900" rtl="0" eaLnBrk="0" fontAlgn="base" hangingPunct="0">
        <a:spcBef>
          <a:spcPts val="75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sz="1200" kern="1200">
          <a:solidFill>
            <a:srgbClr val="404040"/>
          </a:solidFill>
          <a:latin typeface="+mn-lt"/>
          <a:ea typeface="+mn-ea"/>
          <a:cs typeface="+mn-cs"/>
        </a:defRPr>
      </a:lvl2pPr>
      <a:lvl3pPr marL="857250" indent="-171450" algn="l" defTabSz="342900" rtl="0" eaLnBrk="0" fontAlgn="base" hangingPunct="0">
        <a:spcBef>
          <a:spcPts val="75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sz="1000" kern="1200">
          <a:solidFill>
            <a:srgbClr val="404040"/>
          </a:solidFill>
          <a:latin typeface="+mn-lt"/>
          <a:ea typeface="+mn-ea"/>
          <a:cs typeface="+mn-cs"/>
        </a:defRPr>
      </a:lvl3pPr>
      <a:lvl4pPr marL="1200150" indent="-171450" algn="l" defTabSz="342900" rtl="0" eaLnBrk="0" fontAlgn="base" hangingPunct="0">
        <a:spcBef>
          <a:spcPts val="75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sz="900" kern="1200">
          <a:solidFill>
            <a:srgbClr val="404040"/>
          </a:solidFill>
          <a:latin typeface="+mn-lt"/>
          <a:ea typeface="+mn-ea"/>
          <a:cs typeface="+mn-cs"/>
        </a:defRPr>
      </a:lvl4pPr>
      <a:lvl5pPr marL="1543050" indent="-171450" algn="l" defTabSz="342900" rtl="0" eaLnBrk="0" fontAlgn="base" hangingPunct="0">
        <a:spcBef>
          <a:spcPts val="750"/>
        </a:spcBef>
        <a:spcAft>
          <a:spcPct val="0"/>
        </a:spcAft>
        <a:buClr>
          <a:srgbClr val="EB3D9F"/>
        </a:buClr>
        <a:buSzPct val="80000"/>
        <a:buFont typeface="Wingdings 3" pitchFamily="18" charset="2"/>
        <a:buChar char=""/>
        <a:defRPr sz="900" kern="1200">
          <a:solidFill>
            <a:srgbClr val="404040"/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pitchFamily="18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pitchFamily="18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pitchFamily="18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pitchFamily="18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47.xml"/><Relationship Id="rId1" Type="http://schemas.openxmlformats.org/officeDocument/2006/relationships/image" Target="../media/image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audio" Target="../media/audio3.wav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5.jpeg"/><Relationship Id="rId1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audio" Target="../media/audio3.wav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5.jpeg"/><Relationship Id="rId1" Type="http://schemas.openxmlformats.org/officeDocument/2006/relationships/image" Target="../media/image4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8.xml"/></Relationships>
</file>

<file path=ppt/slides/_rels/slide20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5.xml"/><Relationship Id="rId5" Type="http://schemas.openxmlformats.org/officeDocument/2006/relationships/audio" Target="../media/audio3.wav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5.jpeg"/><Relationship Id="rId1" Type="http://schemas.openxmlformats.org/officeDocument/2006/relationships/image" Target="../media/image4.GIF"/></Relationships>
</file>

<file path=ppt/slides/_rels/slide2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2.xml"/><Relationship Id="rId6" Type="http://schemas.openxmlformats.org/officeDocument/2006/relationships/slideLayout" Target="../slideLayouts/slideLayout25.xml"/><Relationship Id="rId5" Type="http://schemas.openxmlformats.org/officeDocument/2006/relationships/audio" Target="../media/audio3.wav"/><Relationship Id="rId4" Type="http://schemas.openxmlformats.org/officeDocument/2006/relationships/audio" Target="../media/audio2.wav"/><Relationship Id="rId3" Type="http://schemas.openxmlformats.org/officeDocument/2006/relationships/audio" Target="../media/audio1.wav"/><Relationship Id="rId2" Type="http://schemas.openxmlformats.org/officeDocument/2006/relationships/image" Target="../media/image5.jpeg"/><Relationship Id="rId1" Type="http://schemas.openxmlformats.org/officeDocument/2006/relationships/image" Target="../media/image4.GI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5.xml"/><Relationship Id="rId1" Type="http://schemas.openxmlformats.org/officeDocument/2006/relationships/image" Target="../media/image1.jpeg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25.xml"/><Relationship Id="rId4" Type="http://schemas.openxmlformats.org/officeDocument/2006/relationships/image" Target="../media/image7.png"/><Relationship Id="rId3" Type="http://schemas.microsoft.com/office/2007/relationships/media" Target="file:///C:\Users\HTC\Downloads\Fire-BTSBangtanBoys-4428076.mp3" TargetMode="External"/><Relationship Id="rId2" Type="http://schemas.openxmlformats.org/officeDocument/2006/relationships/audio" Target="file:///C:\Users\HTC\Downloads\Fire-BTSBangtanBoys-4428076.mp3" TargetMode="External"/><Relationship Id="rId1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2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7346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550" y="117475"/>
            <a:ext cx="9763125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7347" name="WordArt 18"/>
          <p:cNvSpPr>
            <a:spLocks noTextEdit="1"/>
          </p:cNvSpPr>
          <p:nvPr/>
        </p:nvSpPr>
        <p:spPr>
          <a:xfrm>
            <a:off x="3140075" y="1114425"/>
            <a:ext cx="3070225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TOÁN </a:t>
            </a:r>
            <a:endParaRPr lang="en-US" sz="3600" b="1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chemeClr val="tx1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7348" name="WordArt 18"/>
          <p:cNvSpPr>
            <a:spLocks noTextEdit="1"/>
          </p:cNvSpPr>
          <p:nvPr/>
        </p:nvSpPr>
        <p:spPr>
          <a:xfrm>
            <a:off x="441325" y="2079625"/>
            <a:ext cx="8466138" cy="838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en-US" sz="3600" b="1">
                <a:ln w="9525" cap="flat" cmpd="sng">
                  <a:solidFill>
                    <a:srgbClr val="FF0000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CHIA MỘT TỔNG CHO MỘT SỐ</a:t>
            </a:r>
            <a:endParaRPr lang="en-US" sz="3600" b="1">
              <a:ln w="9525" cap="flat" cmpd="sng">
                <a:solidFill>
                  <a:srgbClr val="FF0000"/>
                </a:solidFill>
                <a:prstDash val="solid"/>
                <a:headEnd type="none" w="med" len="med"/>
                <a:tailEnd type="none" w="med" len="med"/>
              </a:ln>
              <a:solidFill>
                <a:schemeClr val="tx1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" name="Rectangle 17"/>
          <p:cNvSpPr/>
          <p:nvPr/>
        </p:nvSpPr>
        <p:spPr>
          <a:xfrm>
            <a:off x="20638" y="1712913"/>
            <a:ext cx="9144000" cy="2570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endParaRPr lang="en-US" altLang="zh-CN" dirty="0">
              <a:solidFill>
                <a:srgbClr val="FFFFFF"/>
              </a:solidFill>
              <a:latin typeface="HP001 5 hàng 1 ô ly" pitchFamily="34" charset="0"/>
              <a:ea typeface="SimSun" panose="02010600030101010101" pitchFamily="2" charset="-122"/>
            </a:endParaRPr>
          </a:p>
        </p:txBody>
      </p:sp>
      <p:sp>
        <p:nvSpPr>
          <p:cNvPr id="66563" name="Text Box 7"/>
          <p:cNvSpPr txBox="1"/>
          <p:nvPr/>
        </p:nvSpPr>
        <p:spPr>
          <a:xfrm>
            <a:off x="706755" y="311785"/>
            <a:ext cx="8458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1. b) </a:t>
            </a:r>
            <a:r>
              <a:rPr lang="en-US" altLang="vi-VN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bằng hai cách ( theo mẫu ) </a:t>
            </a:r>
            <a:r>
              <a:rPr lang="en-US" altLang="vi-VN" b="1" dirty="0">
                <a:solidFill>
                  <a:srgbClr val="3333CC"/>
                </a:solidFill>
                <a:latin typeface="HP001 5 hàng 1 ô ly" pitchFamily="34" charset="0"/>
              </a:rPr>
              <a:t>:</a:t>
            </a:r>
            <a:endParaRPr lang="en-US" altLang="vi-VN" b="1" dirty="0">
              <a:solidFill>
                <a:srgbClr val="0000FF"/>
              </a:solidFill>
              <a:latin typeface="HP001 5 hàng 1 ô ly" pitchFamily="34" charset="0"/>
            </a:endParaRPr>
          </a:p>
        </p:txBody>
      </p:sp>
      <p:sp>
        <p:nvSpPr>
          <p:cNvPr id="66564" name="Text Box 39"/>
          <p:cNvSpPr txBox="1"/>
          <p:nvPr/>
        </p:nvSpPr>
        <p:spPr>
          <a:xfrm>
            <a:off x="1152843" y="901383"/>
            <a:ext cx="3189287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18  : 6 + 24 : 6</a:t>
            </a:r>
            <a:endParaRPr lang="en-US" altLang="vi-VN" b="1" dirty="0">
              <a:solidFill>
                <a:srgbClr val="99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58" name="Text Box 46"/>
          <p:cNvSpPr txBox="1"/>
          <p:nvPr/>
        </p:nvSpPr>
        <p:spPr>
          <a:xfrm>
            <a:off x="-76200" y="2011363"/>
            <a:ext cx="1657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59" name="Text Box 47"/>
          <p:cNvSpPr txBox="1"/>
          <p:nvPr/>
        </p:nvSpPr>
        <p:spPr>
          <a:xfrm>
            <a:off x="1376363" y="2011363"/>
            <a:ext cx="193833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vi-VN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vi-VN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60" name="Text Box 48"/>
          <p:cNvSpPr txBox="1"/>
          <p:nvPr/>
        </p:nvSpPr>
        <p:spPr>
          <a:xfrm>
            <a:off x="2474913" y="2043113"/>
            <a:ext cx="51117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altLang="vi-VN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61" name="Text Box 49"/>
          <p:cNvSpPr txBox="1"/>
          <p:nvPr/>
        </p:nvSpPr>
        <p:spPr>
          <a:xfrm>
            <a:off x="2781300" y="2054225"/>
            <a:ext cx="18716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62" name="Text Box 50"/>
          <p:cNvSpPr txBox="1"/>
          <p:nvPr/>
        </p:nvSpPr>
        <p:spPr>
          <a:xfrm>
            <a:off x="1341438" y="2736850"/>
            <a:ext cx="3251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3 </a:t>
            </a:r>
            <a:r>
              <a:rPr lang="en-US" altLang="vi-V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   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66" name="Text Box 54"/>
          <p:cNvSpPr txBox="1"/>
          <p:nvPr/>
        </p:nvSpPr>
        <p:spPr>
          <a:xfrm>
            <a:off x="4341813" y="1966913"/>
            <a:ext cx="48228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  1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: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>
                <a:solidFill>
                  <a:srgbClr val="0000FF"/>
                </a:solidFill>
                <a:latin typeface="HP001 5 hàng 1 ô ly" pitchFamily="34" charset="0"/>
              </a:rPr>
              <a:t>  </a:t>
            </a:r>
            <a:endParaRPr lang="en-US" altLang="vi-VN" b="1" dirty="0">
              <a:solidFill>
                <a:srgbClr val="0000FF"/>
              </a:solidFill>
              <a:latin typeface="HP001 5 hàng 1 ô ly" pitchFamily="34" charset="0"/>
            </a:endParaRPr>
          </a:p>
        </p:txBody>
      </p:sp>
      <p:sp>
        <p:nvSpPr>
          <p:cNvPr id="13369" name="Text Box 57"/>
          <p:cNvSpPr txBox="1"/>
          <p:nvPr/>
        </p:nvSpPr>
        <p:spPr>
          <a:xfrm>
            <a:off x="6080125" y="2424113"/>
            <a:ext cx="333851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(1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: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71" name="Text Box 59"/>
          <p:cNvSpPr txBox="1"/>
          <p:nvPr/>
        </p:nvSpPr>
        <p:spPr>
          <a:xfrm>
            <a:off x="6080125" y="3030538"/>
            <a:ext cx="41100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      :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59"/>
          <p:cNvSpPr txBox="1"/>
          <p:nvPr/>
        </p:nvSpPr>
        <p:spPr>
          <a:xfrm>
            <a:off x="6080125" y="3541713"/>
            <a:ext cx="41100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50"/>
          <p:cNvSpPr txBox="1"/>
          <p:nvPr/>
        </p:nvSpPr>
        <p:spPr>
          <a:xfrm>
            <a:off x="1365250" y="3521075"/>
            <a:ext cx="26765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8" grpId="0"/>
      <p:bldP spid="13359" grpId="0"/>
      <p:bldP spid="13360" grpId="0"/>
      <p:bldP spid="13361" grpId="0"/>
      <p:bldP spid="13362" grpId="0"/>
      <p:bldP spid="13366" grpId="0"/>
      <p:bldP spid="13369" grpId="0"/>
      <p:bldP spid="13371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" name="Rectangle 17"/>
          <p:cNvSpPr/>
          <p:nvPr/>
        </p:nvSpPr>
        <p:spPr>
          <a:xfrm>
            <a:off x="0" y="2008188"/>
            <a:ext cx="9144000" cy="2570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endParaRPr lang="en-US" altLang="zh-CN" dirty="0">
              <a:solidFill>
                <a:srgbClr val="FFFFFF"/>
              </a:solidFill>
              <a:latin typeface="HP001 5 hàng 1 ô ly" pitchFamily="34" charset="0"/>
              <a:ea typeface="SimSun" panose="02010600030101010101" pitchFamily="2" charset="-122"/>
            </a:endParaRPr>
          </a:p>
        </p:txBody>
      </p:sp>
      <p:sp>
        <p:nvSpPr>
          <p:cNvPr id="67587" name="Text Box 7"/>
          <p:cNvSpPr txBox="1"/>
          <p:nvPr/>
        </p:nvSpPr>
        <p:spPr>
          <a:xfrm>
            <a:off x="685800" y="454025"/>
            <a:ext cx="8458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1. b) </a:t>
            </a:r>
            <a:r>
              <a:rPr lang="en-US" altLang="vi-VN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bằng hai cách ( theo mẫu ) :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7588" name="Text Box 40"/>
          <p:cNvSpPr txBox="1"/>
          <p:nvPr/>
        </p:nvSpPr>
        <p:spPr>
          <a:xfrm>
            <a:off x="2146300" y="1023938"/>
            <a:ext cx="296068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 : 3 + 9 : 3</a:t>
            </a:r>
            <a:endParaRPr lang="en-US" altLang="vi-VN" b="1" dirty="0">
              <a:solidFill>
                <a:srgbClr val="99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58" name="Text Box 46"/>
          <p:cNvSpPr txBox="1"/>
          <p:nvPr/>
        </p:nvSpPr>
        <p:spPr>
          <a:xfrm>
            <a:off x="-76200" y="2011363"/>
            <a:ext cx="1657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59" name="Text Box 47"/>
          <p:cNvSpPr txBox="1"/>
          <p:nvPr/>
        </p:nvSpPr>
        <p:spPr>
          <a:xfrm>
            <a:off x="1376363" y="2011363"/>
            <a:ext cx="193833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vi-VN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vi-VN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vi-VN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60" name="Text Box 48"/>
          <p:cNvSpPr txBox="1"/>
          <p:nvPr/>
        </p:nvSpPr>
        <p:spPr>
          <a:xfrm>
            <a:off x="2474913" y="2043113"/>
            <a:ext cx="51117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altLang="vi-VN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61" name="Text Box 49"/>
          <p:cNvSpPr txBox="1"/>
          <p:nvPr/>
        </p:nvSpPr>
        <p:spPr>
          <a:xfrm>
            <a:off x="2781300" y="2054225"/>
            <a:ext cx="18716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62" name="Text Box 50"/>
          <p:cNvSpPr txBox="1"/>
          <p:nvPr/>
        </p:nvSpPr>
        <p:spPr>
          <a:xfrm>
            <a:off x="1029653" y="2691130"/>
            <a:ext cx="3251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  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66" name="Text Box 54"/>
          <p:cNvSpPr txBox="1"/>
          <p:nvPr/>
        </p:nvSpPr>
        <p:spPr>
          <a:xfrm>
            <a:off x="4341813" y="1966913"/>
            <a:ext cx="6102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 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: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vi-VN" b="1" dirty="0">
                <a:solidFill>
                  <a:srgbClr val="0000FF"/>
                </a:solidFill>
                <a:latin typeface="HP001 5 hàng 1 ô ly" pitchFamily="34" charset="0"/>
              </a:rPr>
              <a:t>   </a:t>
            </a:r>
            <a:endParaRPr lang="en-US" altLang="vi-VN" b="1" dirty="0">
              <a:solidFill>
                <a:srgbClr val="0000FF"/>
              </a:solidFill>
              <a:latin typeface="HP001 5 hàng 1 ô ly" pitchFamily="34" charset="0"/>
            </a:endParaRPr>
          </a:p>
        </p:txBody>
      </p:sp>
      <p:sp>
        <p:nvSpPr>
          <p:cNvPr id="13369" name="Text Box 57"/>
          <p:cNvSpPr txBox="1"/>
          <p:nvPr/>
        </p:nvSpPr>
        <p:spPr>
          <a:xfrm>
            <a:off x="5417820" y="2488883"/>
            <a:ext cx="333851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: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71" name="Text Box 59"/>
          <p:cNvSpPr txBox="1"/>
          <p:nvPr/>
        </p:nvSpPr>
        <p:spPr>
          <a:xfrm>
            <a:off x="5417820" y="3010853"/>
            <a:ext cx="41100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69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: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59"/>
          <p:cNvSpPr txBox="1"/>
          <p:nvPr/>
        </p:nvSpPr>
        <p:spPr>
          <a:xfrm>
            <a:off x="5417820" y="3532823"/>
            <a:ext cx="41100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50"/>
          <p:cNvSpPr txBox="1"/>
          <p:nvPr/>
        </p:nvSpPr>
        <p:spPr>
          <a:xfrm>
            <a:off x="1007110" y="3467735"/>
            <a:ext cx="26765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vi-VN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1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8" grpId="0"/>
      <p:bldP spid="13359" grpId="0"/>
      <p:bldP spid="13360" grpId="0"/>
      <p:bldP spid="13361" grpId="0"/>
      <p:bldP spid="13362" grpId="0"/>
      <p:bldP spid="13366" grpId="0"/>
      <p:bldP spid="13369" grpId="0"/>
      <p:bldP spid="13371" grpId="0"/>
      <p:bldP spid="15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5" name="Rectangle 14"/>
          <p:cNvSpPr/>
          <p:nvPr/>
        </p:nvSpPr>
        <p:spPr>
          <a:xfrm>
            <a:off x="0" y="2281238"/>
            <a:ext cx="9144000" cy="254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endParaRPr lang="en-US" altLang="zh-CN" dirty="0">
              <a:solidFill>
                <a:srgbClr val="FFFFFF"/>
              </a:solidFill>
              <a:latin typeface="HP001 5 hàng 1 ô ly" pitchFamily="34" charset="0"/>
              <a:ea typeface="SimSun" panose="02010600030101010101" pitchFamily="2" charset="-122"/>
            </a:endParaRPr>
          </a:p>
        </p:txBody>
      </p:sp>
      <p:sp>
        <p:nvSpPr>
          <p:cNvPr id="40980" name="Text Box 20"/>
          <p:cNvSpPr txBox="1"/>
          <p:nvPr/>
        </p:nvSpPr>
        <p:spPr>
          <a:xfrm>
            <a:off x="219075" y="2346325"/>
            <a:ext cx="86709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</a:t>
            </a:r>
            <a:endParaRPr lang="en-US" altLang="vi-VN" sz="3600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79" name="Text Box 19"/>
          <p:cNvSpPr txBox="1"/>
          <p:nvPr/>
        </p:nvSpPr>
        <p:spPr>
          <a:xfrm>
            <a:off x="655638" y="1487488"/>
            <a:ext cx="45688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Mẫu: (35 - 21) : 7 = ?</a:t>
            </a:r>
            <a:endParaRPr lang="en-US" altLang="vi-V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1" name="Text Box 21"/>
          <p:cNvSpPr txBox="1"/>
          <p:nvPr/>
        </p:nvSpPr>
        <p:spPr>
          <a:xfrm>
            <a:off x="1797050" y="2362200"/>
            <a:ext cx="5548313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( 35 - 21 ) : 7 = 14 : 7</a:t>
            </a:r>
            <a:r>
              <a:rPr lang="en-US" altLang="vi-VN" sz="3200" b="1" dirty="0">
                <a:solidFill>
                  <a:srgbClr val="002060"/>
                </a:solidFill>
                <a:latin typeface="HP001 5 hàng 1 ô ly" pitchFamily="34" charset="0"/>
              </a:rPr>
              <a:t> </a:t>
            </a:r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</a:t>
            </a:r>
            <a:endParaRPr lang="en-US" altLang="vi-V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0982" name="Text Box 22"/>
          <p:cNvSpPr txBox="1"/>
          <p:nvPr/>
        </p:nvSpPr>
        <p:spPr>
          <a:xfrm>
            <a:off x="258763" y="3159125"/>
            <a:ext cx="8631237" cy="2214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 :   (35  - 21) : 7 </a:t>
            </a:r>
            <a:r>
              <a:rPr lang="en-US" altLang="vi-VN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en-US" altLang="vi-VN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3600" b="1" dirty="0">
                <a:solidFill>
                  <a:srgbClr val="002060"/>
                </a:solidFill>
                <a:latin typeface="HP001 5 hàng 1 ô ly" pitchFamily="34" charset="0"/>
                <a:cs typeface="Times New Roman" panose="02020603050405020304" pitchFamily="18" charset="0"/>
              </a:rPr>
              <a:t>				</a:t>
            </a:r>
            <a:endParaRPr lang="en-US" altLang="vi-VN" sz="3200" b="1" dirty="0">
              <a:solidFill>
                <a:srgbClr val="002060"/>
              </a:solidFill>
              <a:latin typeface="HP001 5 hàng 1 ô ly" pitchFamily="34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2060"/>
                </a:solidFill>
                <a:latin typeface="HP001 5 hàng 1 ô ly" pitchFamily="34" charset="0"/>
                <a:cs typeface="Times New Roman" panose="02020603050405020304" pitchFamily="18" charset="0"/>
              </a:rPr>
              <a:t>      					</a:t>
            </a:r>
            <a:endParaRPr lang="en-US" altLang="vi-VN" sz="3600" b="1" dirty="0">
              <a:solidFill>
                <a:srgbClr val="002060"/>
              </a:solidFill>
              <a:latin typeface="HP001 5 hàng 1 ô ly" pitchFamily="34" charset="0"/>
              <a:ea typeface="Times New Roman" panose="02020603050405020304" pitchFamily="18" charset="0"/>
            </a:endParaRPr>
          </a:p>
        </p:txBody>
      </p:sp>
      <p:sp>
        <p:nvSpPr>
          <p:cNvPr id="17418" name="Text Box 7"/>
          <p:cNvSpPr txBox="1"/>
          <p:nvPr/>
        </p:nvSpPr>
        <p:spPr>
          <a:xfrm>
            <a:off x="234950" y="7938"/>
            <a:ext cx="8458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vi-V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2.  Tính bằng hai cách ( theo mẫu ) :</a:t>
            </a:r>
            <a:endParaRPr lang="en-US" altLang="vi-VN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040313" y="3741738"/>
            <a:ext cx="46101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5   -   3 </a:t>
            </a:r>
            <a:endParaRPr lang="en-US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040313" y="4349750"/>
            <a:ext cx="46101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 2</a:t>
            </a:r>
            <a:endParaRPr lang="en-US" altLang="vi-VN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040313" y="3157538"/>
            <a:ext cx="46101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vi-VN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35 : 7 - 21 : 7</a:t>
            </a:r>
            <a:r>
              <a:rPr lang="en-US" altLang="vi-VN" sz="3200" b="1" dirty="0">
                <a:solidFill>
                  <a:srgbClr val="002060"/>
                </a:solidFill>
                <a:latin typeface="HP001 5 hàng 1 ô ly" pitchFamily="34" charset="0"/>
                <a:cs typeface="Times New Roman" panose="02020603050405020304" pitchFamily="18" charset="0"/>
              </a:rPr>
              <a:t> </a:t>
            </a:r>
            <a:endParaRPr lang="en-US" altLang="en-US" sz="3200" dirty="0">
              <a:latin typeface="HP001 5 hàng 1 ô ly" pitchFamily="34" charset="0"/>
            </a:endParaRPr>
          </a:p>
        </p:txBody>
      </p:sp>
    </p:spTree>
  </p:cSld>
  <p:clrMapOvr>
    <a:masterClrMapping/>
  </p:clrMapOvr>
  <p:transition spd="med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4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7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4" dur="2000"/>
                                        <p:tgtEl>
                                          <p:spTgt spid="40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9" dur="500"/>
                                        <p:tgtEl>
                                          <p:spTgt spid="40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409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40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0" grpId="0"/>
      <p:bldP spid="40979" grpId="0"/>
      <p:bldP spid="40981" grpId="0"/>
      <p:bldP spid="40982" grpId="0"/>
      <p:bldP spid="17418" grpId="0"/>
      <p:bldP spid="12" grpId="0"/>
      <p:bldP spid="14" grpId="0"/>
      <p:bldP spid="1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CC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69634" name="Rectangle 13"/>
          <p:cNvSpPr/>
          <p:nvPr/>
        </p:nvSpPr>
        <p:spPr>
          <a:xfrm>
            <a:off x="814388" y="265113"/>
            <a:ext cx="66865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vi-VN" b="1" u="sng" dirty="0">
                <a:solidFill>
                  <a:srgbClr val="1616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b="1" u="sng" dirty="0">
                <a:solidFill>
                  <a:srgbClr val="16164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vi-VN" b="1" u="sng" dirty="0">
                <a:solidFill>
                  <a:srgbClr val="1616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2</a:t>
            </a:r>
            <a:r>
              <a:rPr lang="en-US" altLang="vi-VN" b="1" dirty="0">
                <a:solidFill>
                  <a:srgbClr val="1616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Tính bằng hai cách ( theo mẫu ) </a:t>
            </a:r>
            <a:endParaRPr lang="en-US" altLang="vi-VN" dirty="0">
              <a:solidFill>
                <a:srgbClr val="1616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12"/>
          <p:cNvSpPr txBox="1"/>
          <p:nvPr/>
        </p:nvSpPr>
        <p:spPr>
          <a:xfrm>
            <a:off x="903288" y="1023938"/>
            <a:ext cx="40640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/>
            <a:r>
              <a:rPr lang="en-US" altLang="vi-VN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 (27 - 18) : 3</a:t>
            </a:r>
            <a:endParaRPr lang="en-US" altLang="vi-VN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 Box 27"/>
          <p:cNvSpPr txBox="1"/>
          <p:nvPr/>
        </p:nvSpPr>
        <p:spPr>
          <a:xfrm>
            <a:off x="809625" y="1892300"/>
            <a:ext cx="75850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 1: ( 27 - 18 ) : 3</a:t>
            </a:r>
            <a:endParaRPr lang="en-US" altLang="vi-VN" sz="4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 Box 28"/>
          <p:cNvSpPr txBox="1"/>
          <p:nvPr/>
        </p:nvSpPr>
        <p:spPr>
          <a:xfrm>
            <a:off x="828675" y="3270250"/>
            <a:ext cx="6413500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( 27 - 18) : 3</a:t>
            </a:r>
            <a:endParaRPr lang="en-US" altLang="vi-VN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03750" y="1935163"/>
            <a:ext cx="4572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9 : 3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603750" y="2511425"/>
            <a:ext cx="4572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602163" y="3089275"/>
            <a:ext cx="49815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27 : 3 - 18 : 3</a:t>
            </a:r>
            <a:r>
              <a:rPr lang="en-US" altLang="vi-VN" b="1" dirty="0">
                <a:solidFill>
                  <a:srgbClr val="0000CC"/>
                </a:solidFill>
                <a:latin typeface="HP001 5 hàng 1 ô ly" pitchFamily="34" charset="0"/>
              </a:rPr>
              <a:t> </a:t>
            </a:r>
            <a:endParaRPr lang="en-US" altLang="en-US" dirty="0">
              <a:latin typeface="HP001 5 hàng 1 ô ly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606925" y="3532188"/>
            <a:ext cx="49815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9  -   6</a:t>
            </a:r>
            <a:r>
              <a:rPr lang="en-US" altLang="vi-VN" b="1" dirty="0">
                <a:solidFill>
                  <a:srgbClr val="0000CC"/>
                </a:solidFill>
                <a:latin typeface="HP001 5 hàng 1 ô ly" pitchFamily="34" charset="0"/>
              </a:rPr>
              <a:t> </a:t>
            </a:r>
            <a:endParaRPr lang="en-US" altLang="en-US" dirty="0">
              <a:latin typeface="HP001 5 hàng 1 ô ly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602163" y="4284663"/>
            <a:ext cx="4981575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3</a:t>
            </a:r>
            <a:endParaRPr lang="en-US" altLang="vi-VN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3" grpId="0"/>
      <p:bldP spid="10" grpId="0"/>
      <p:bldP spid="14" grpId="0"/>
      <p:bldP spid="15" grpId="0"/>
      <p:bldP spid="16" grpId="0"/>
      <p:bldP spid="1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35" name="Text Box 27"/>
          <p:cNvSpPr txBox="1"/>
          <p:nvPr/>
        </p:nvSpPr>
        <p:spPr>
          <a:xfrm>
            <a:off x="782638" y="1847850"/>
            <a:ext cx="758507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 1: ( 64 - 32 ) : 8</a:t>
            </a:r>
            <a:endParaRPr lang="en-US" altLang="vi-VN" sz="4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436" name="Text Box 28"/>
          <p:cNvSpPr txBox="1"/>
          <p:nvPr/>
        </p:nvSpPr>
        <p:spPr>
          <a:xfrm>
            <a:off x="814388" y="2889250"/>
            <a:ext cx="6413500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vi-VN" b="1" dirty="0">
              <a:solidFill>
                <a:srgbClr val="0000CC"/>
              </a:solidFill>
              <a:latin typeface="HP001 5 hàng 1 ô ly" pitchFamily="34" charset="0"/>
            </a:endParaRPr>
          </a:p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( 64 - 32 )</a:t>
            </a:r>
            <a:r>
              <a:rPr lang="en-US" altLang="vi-VN" b="1" dirty="0">
                <a:solidFill>
                  <a:srgbClr val="0000CC"/>
                </a:solidFill>
                <a:latin typeface="HP001 5 hàng 1 ô ly" pitchFamily="34" charset="0"/>
              </a:rPr>
              <a:t> </a:t>
            </a:r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8</a:t>
            </a:r>
            <a:endParaRPr lang="en-US" altLang="vi-VN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437" name="Text Box 30"/>
          <p:cNvSpPr txBox="1"/>
          <p:nvPr/>
        </p:nvSpPr>
        <p:spPr>
          <a:xfrm>
            <a:off x="942975" y="1058863"/>
            <a:ext cx="52800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342900" indent="-342900" eaLnBrk="1" hangingPunct="1"/>
            <a:r>
              <a:rPr lang="en-US" altLang="vi-VN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   (64 - 32 ) : 8</a:t>
            </a:r>
            <a:endParaRPr lang="en-US" altLang="vi-VN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0661" name="Rectangle 13"/>
          <p:cNvSpPr/>
          <p:nvPr/>
        </p:nvSpPr>
        <p:spPr>
          <a:xfrm>
            <a:off x="814388" y="265113"/>
            <a:ext cx="66865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vi-VN" b="1" dirty="0">
                <a:solidFill>
                  <a:srgbClr val="1616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b="1" dirty="0">
                <a:solidFill>
                  <a:srgbClr val="161645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vi-VN" b="1" dirty="0">
                <a:solidFill>
                  <a:srgbClr val="16164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2. Tính bằng hai cách ( theo mẫu ) </a:t>
            </a:r>
            <a:endParaRPr lang="en-US" altLang="vi-VN" dirty="0">
              <a:solidFill>
                <a:srgbClr val="16164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775200" y="1828800"/>
            <a:ext cx="4572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32 : 8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775200" y="2455863"/>
            <a:ext cx="4572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775200" y="3152775"/>
            <a:ext cx="4572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64 : 8 - 32 : 8</a:t>
            </a:r>
            <a:r>
              <a:rPr lang="en-US" altLang="vi-VN" b="1" dirty="0">
                <a:solidFill>
                  <a:srgbClr val="0000CC"/>
                </a:solidFill>
                <a:latin typeface="HP001 5 hàng 1 ô ly" pitchFamily="34" charset="0"/>
              </a:rPr>
              <a:t> </a:t>
            </a:r>
            <a:endParaRPr lang="en-US" altLang="en-US" dirty="0">
              <a:latin typeface="HP001 5 hàng 1 ô ly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775200" y="3743325"/>
            <a:ext cx="45720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8   -   4 </a:t>
            </a:r>
            <a:endParaRPr lang="en-US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84725" y="4506913"/>
            <a:ext cx="4572000" cy="30670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4</a:t>
            </a:r>
            <a:endParaRPr lang="en-US" altLang="vi-VN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" fill="hold"/>
                                        <p:tgtEl>
                                          <p:spTgt spid="17435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174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174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35" grpId="0"/>
      <p:bldP spid="17436" grpId="0"/>
      <p:bldP spid="18437" grpId="0"/>
      <p:bldP spid="19" grpId="0"/>
      <p:bldP spid="20" grpId="0"/>
      <p:bldP spid="21" grpId="0"/>
      <p:bldP spid="22" grpId="0"/>
      <p:bldP spid="2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3730" name="Google Shape;487;p57"/>
          <p:cNvPicPr preferRelativeResize="0"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14350" y="0"/>
            <a:ext cx="9763125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88" name="Google Shape;488;p57"/>
          <p:cNvSpPr txBox="1"/>
          <p:nvPr/>
        </p:nvSpPr>
        <p:spPr>
          <a:xfrm>
            <a:off x="304800" y="0"/>
            <a:ext cx="8610600" cy="685800"/>
          </a:xfrm>
          <a:prstGeom prst="rect">
            <a:avLst/>
          </a:prstGeom>
          <a:noFill/>
          <a:ln>
            <a:noFill/>
          </a:ln>
        </p:spPr>
        <p:txBody>
          <a:bodyPr spcFirstLastPara="1" lIns="91425" tIns="45700" rIns="91425" bIns="45700" anchor="ctr"/>
          <a:p>
            <a:pPr algn="ctr" eaLnBrk="1" hangingPunct="1">
              <a:buClr>
                <a:srgbClr val="002060"/>
              </a:buClr>
              <a:buFont typeface="Times New Roman" panose="02020603050405020304" pitchFamily="18" charset="0"/>
              <a:buNone/>
            </a:pPr>
            <a:endParaRPr lang="zh-CN" altLang="x-none" sz="140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73732" name="Google Shape;489;p57"/>
          <p:cNvSpPr txBox="1"/>
          <p:nvPr/>
        </p:nvSpPr>
        <p:spPr>
          <a:xfrm>
            <a:off x="2438400" y="685800"/>
            <a:ext cx="4343400" cy="400050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lIns="91425" tIns="45700" rIns="91425" bIns="45700"/>
          <a:p>
            <a:pPr marL="342900" indent="-342900" algn="ctr" eaLnBrk="1" hangingPunct="1">
              <a:buClr>
                <a:srgbClr val="FF0000"/>
              </a:buClr>
              <a:buFont typeface="Times New Roman" panose="02020603050405020304" pitchFamily="18" charset="0"/>
            </a:pPr>
            <a:r>
              <a: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Chia một tổng cho một số </a:t>
            </a:r>
            <a:endParaRPr lang="en-US" altLang="en-US" sz="14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  <a:sym typeface="Arial" panose="020B0604020202020204" pitchFamily="34" charset="0"/>
            </a:endParaRPr>
          </a:p>
          <a:p>
            <a:pPr marL="342900" indent="-342900" eaLnBrk="1" hangingPunct="1">
              <a:buClr>
                <a:srgbClr val="000000"/>
              </a:buClr>
            </a:pPr>
            <a:endParaRPr lang="en-US" altLang="en-US" sz="24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  <p:sp>
        <p:nvSpPr>
          <p:cNvPr id="73733" name="Google Shape;490;p57"/>
          <p:cNvSpPr txBox="1"/>
          <p:nvPr/>
        </p:nvSpPr>
        <p:spPr>
          <a:xfrm>
            <a:off x="288925" y="2324100"/>
            <a:ext cx="8566150" cy="1314450"/>
          </a:xfrm>
          <a:prstGeom prst="rect">
            <a:avLst/>
          </a:prstGeom>
          <a:solidFill>
            <a:schemeClr val="bg1"/>
          </a:solidFill>
          <a:ln w="25400" cap="flat" cmpd="sng">
            <a:solidFill>
              <a:schemeClr val="tx1"/>
            </a:solidFill>
            <a:prstDash val="solid"/>
            <a:miter/>
            <a:headEnd type="none" w="sm" len="sm"/>
            <a:tailEnd type="none" w="sm" len="sm"/>
          </a:ln>
        </p:spPr>
        <p:txBody>
          <a:bodyPr lIns="91425" tIns="45700" rIns="91425" bIns="45700" anchor="ctr" anchorCtr="0"/>
          <a:p>
            <a:pPr algn="just" eaLnBrk="1" hangingPunct="1">
              <a:buClr>
                <a:srgbClr val="000000"/>
              </a:buClr>
              <a:buFont typeface="Times New Roman" panose="02020603050405020304" pitchFamily="18" charset="0"/>
            </a:pPr>
            <a:r>
              <a:rPr lang="en-US" altLang="en-US" sz="23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Khi chia một tổng cho một số, </a:t>
            </a:r>
            <a:r>
              <a:rPr lang="en-US" altLang="en-US" sz="23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nếu các số hạng của tổng đều chia hết cho số chia </a:t>
            </a:r>
            <a:r>
              <a:rPr lang="en-US" altLang="en-US" sz="2300" b="1" i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ta có thể chia từng số hạng cho số chia, rồi cộng các kết quả tìm được với nhau.  </a:t>
            </a:r>
            <a:endParaRPr lang="en-US" altLang="en-US" sz="1400" dirty="0">
              <a:solidFill>
                <a:srgbClr val="000000"/>
              </a:solidFill>
              <a:latin typeface="Arial" panose="020B0604020202020204" pitchFamily="34" charset="0"/>
              <a:ea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491" name="Google Shape;491;p57"/>
          <p:cNvSpPr/>
          <p:nvPr/>
        </p:nvSpPr>
        <p:spPr>
          <a:xfrm>
            <a:off x="3299717" y="1365688"/>
            <a:ext cx="2133600" cy="514350"/>
          </a:xfrm>
          <a:prstGeom prst="ellipse">
            <a:avLst/>
          </a:prstGeom>
          <a:gradFill>
            <a:gsLst>
              <a:gs pos="0">
                <a:srgbClr val="A3A3A3"/>
              </a:gs>
              <a:gs pos="100000">
                <a:srgbClr val="4A4A4A"/>
              </a:gs>
            </a:gsLst>
            <a:path path="circle">
              <a:fillToRect l="50000" t="50000" r="50000" b="50000"/>
            </a:path>
            <a:tileRect/>
          </a:gradFill>
          <a:ln w="25400" cap="flat" cmpd="sng">
            <a:solidFill>
              <a:srgbClr val="88A3A5"/>
            </a:solidFill>
            <a:prstDash val="solid"/>
            <a:round/>
            <a:headEnd type="none" w="sm" len="sm"/>
            <a:tailEnd type="none" w="sm" len="sm"/>
          </a:ln>
        </p:spPr>
        <p:txBody>
          <a:bodyPr lIns="91425" tIns="45700" rIns="91425" bIns="45700" anchor="ctr"/>
          <a:p>
            <a:pPr algn="ctr" eaLnBrk="1" hangingPunct="1">
              <a:buClr>
                <a:srgbClr val="000000"/>
              </a:buClr>
              <a:buFont typeface="Times New Roman" panose="02020603050405020304" pitchFamily="18" charset="0"/>
            </a:pPr>
            <a:r>
              <a:rPr lang="en-US" altLang="en-US" sz="23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 panose="02020603050405020304" pitchFamily="18" charset="0"/>
              </a:rPr>
              <a:t>Tính chất</a:t>
            </a:r>
            <a:endParaRPr lang="en-US" altLang="en-US" sz="23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sym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4754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endParaRPr lang="en-US" altLang="en-US" dirty="0"/>
          </a:p>
        </p:txBody>
      </p:sp>
      <p:sp>
        <p:nvSpPr>
          <p:cNvPr id="74755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endParaRPr lang="en-US" altLang="en-US" dirty="0"/>
          </a:p>
        </p:txBody>
      </p:sp>
      <p:pic>
        <p:nvPicPr>
          <p:cNvPr id="74756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19125" y="0"/>
            <a:ext cx="9763125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Oval 4"/>
          <p:cNvSpPr/>
          <p:nvPr/>
        </p:nvSpPr>
        <p:spPr>
          <a:xfrm>
            <a:off x="3335338" y="906463"/>
            <a:ext cx="3849688" cy="2124075"/>
          </a:xfrm>
          <a:prstGeom prst="ellipse">
            <a:avLst/>
          </a:prstGeom>
          <a:solidFill>
            <a:srgbClr val="CCFFCC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5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CỦNG CỐ</a:t>
            </a:r>
            <a:endParaRPr sz="5400" b="1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76200" y="722313"/>
            <a:ext cx="4495800" cy="3714750"/>
            <a:chOff x="47" y="0"/>
            <a:chExt cx="5713" cy="4320"/>
          </a:xfrm>
        </p:grpSpPr>
        <p:sp>
          <p:nvSpPr>
            <p:cNvPr id="75782" name="Freeform 3"/>
            <p:cNvSpPr/>
            <p:nvPr/>
          </p:nvSpPr>
          <p:spPr>
            <a:xfrm>
              <a:off x="47" y="0"/>
              <a:ext cx="5713" cy="4320"/>
            </a:xfrm>
            <a:custGeom>
              <a:avLst/>
              <a:gdLst>
                <a:gd name="txL" fmla="*/ 0 w 5713"/>
                <a:gd name="txT" fmla="*/ 0 h 4320"/>
                <a:gd name="txR" fmla="*/ 5713 w 5713"/>
                <a:gd name="txB" fmla="*/ 4320 h 4320"/>
              </a:gdLst>
              <a:ahLst/>
              <a:cxnLst>
                <a:cxn ang="0">
                  <a:pos x="3365" y="58"/>
                </a:cxn>
                <a:cxn ang="0">
                  <a:pos x="3390" y="142"/>
                </a:cxn>
                <a:cxn ang="0">
                  <a:pos x="3613" y="187"/>
                </a:cxn>
                <a:cxn ang="0">
                  <a:pos x="4015" y="178"/>
                </a:cxn>
                <a:cxn ang="0">
                  <a:pos x="4051" y="310"/>
                </a:cxn>
                <a:cxn ang="0">
                  <a:pos x="3735" y="420"/>
                </a:cxn>
                <a:cxn ang="0">
                  <a:pos x="3794" y="514"/>
                </a:cxn>
                <a:cxn ang="0">
                  <a:pos x="3699" y="610"/>
                </a:cxn>
                <a:cxn ang="0">
                  <a:pos x="3576" y="663"/>
                </a:cxn>
                <a:cxn ang="0">
                  <a:pos x="3529" y="765"/>
                </a:cxn>
                <a:cxn ang="0">
                  <a:pos x="3699" y="779"/>
                </a:cxn>
                <a:cxn ang="0">
                  <a:pos x="3838" y="866"/>
                </a:cxn>
                <a:cxn ang="0">
                  <a:pos x="3855" y="996"/>
                </a:cxn>
                <a:cxn ang="0">
                  <a:pos x="4086" y="1008"/>
                </a:cxn>
                <a:cxn ang="0">
                  <a:pos x="4093" y="1019"/>
                </a:cxn>
                <a:cxn ang="0">
                  <a:pos x="4213" y="990"/>
                </a:cxn>
                <a:cxn ang="0">
                  <a:pos x="4402" y="1022"/>
                </a:cxn>
                <a:cxn ang="0">
                  <a:pos x="5351" y="1452"/>
                </a:cxn>
                <a:cxn ang="0">
                  <a:pos x="5642" y="1563"/>
                </a:cxn>
                <a:cxn ang="0">
                  <a:pos x="5637" y="1877"/>
                </a:cxn>
                <a:cxn ang="0">
                  <a:pos x="5417" y="2071"/>
                </a:cxn>
                <a:cxn ang="0">
                  <a:pos x="5321" y="2666"/>
                </a:cxn>
                <a:cxn ang="0">
                  <a:pos x="5311" y="2755"/>
                </a:cxn>
                <a:cxn ang="0">
                  <a:pos x="4581" y="3818"/>
                </a:cxn>
                <a:cxn ang="0">
                  <a:pos x="4260" y="3877"/>
                </a:cxn>
                <a:cxn ang="0">
                  <a:pos x="4554" y="4005"/>
                </a:cxn>
                <a:cxn ang="0">
                  <a:pos x="4525" y="4188"/>
                </a:cxn>
                <a:cxn ang="0">
                  <a:pos x="3961" y="4303"/>
                </a:cxn>
                <a:cxn ang="0">
                  <a:pos x="3451" y="4237"/>
                </a:cxn>
                <a:cxn ang="0">
                  <a:pos x="3194" y="4093"/>
                </a:cxn>
                <a:cxn ang="0">
                  <a:pos x="2990" y="3942"/>
                </a:cxn>
                <a:cxn ang="0">
                  <a:pos x="3034" y="3838"/>
                </a:cxn>
                <a:cxn ang="0">
                  <a:pos x="2789" y="3815"/>
                </a:cxn>
                <a:cxn ang="0">
                  <a:pos x="2632" y="3852"/>
                </a:cxn>
                <a:cxn ang="0">
                  <a:pos x="2598" y="3974"/>
                </a:cxn>
                <a:cxn ang="0">
                  <a:pos x="2478" y="4184"/>
                </a:cxn>
                <a:cxn ang="0">
                  <a:pos x="2169" y="4316"/>
                </a:cxn>
                <a:cxn ang="0">
                  <a:pos x="1723" y="4236"/>
                </a:cxn>
                <a:cxn ang="0">
                  <a:pos x="1515" y="4069"/>
                </a:cxn>
                <a:cxn ang="0">
                  <a:pos x="1203" y="3952"/>
                </a:cxn>
                <a:cxn ang="0">
                  <a:pos x="1017" y="3803"/>
                </a:cxn>
                <a:cxn ang="0">
                  <a:pos x="154" y="2099"/>
                </a:cxn>
                <a:cxn ang="0">
                  <a:pos x="5" y="1861"/>
                </a:cxn>
                <a:cxn ang="0">
                  <a:pos x="365" y="1116"/>
                </a:cxn>
                <a:cxn ang="0">
                  <a:pos x="870" y="1116"/>
                </a:cxn>
                <a:cxn ang="0">
                  <a:pos x="1395" y="1046"/>
                </a:cxn>
                <a:cxn ang="0">
                  <a:pos x="1497" y="992"/>
                </a:cxn>
                <a:cxn ang="0">
                  <a:pos x="1664" y="999"/>
                </a:cxn>
                <a:cxn ang="0">
                  <a:pos x="1814" y="995"/>
                </a:cxn>
                <a:cxn ang="0">
                  <a:pos x="2017" y="866"/>
                </a:cxn>
                <a:cxn ang="0">
                  <a:pos x="2260" y="782"/>
                </a:cxn>
                <a:cxn ang="0">
                  <a:pos x="2191" y="726"/>
                </a:cxn>
                <a:cxn ang="0">
                  <a:pos x="2056" y="670"/>
                </a:cxn>
                <a:cxn ang="0">
                  <a:pos x="2044" y="612"/>
                </a:cxn>
                <a:cxn ang="0">
                  <a:pos x="1973" y="575"/>
                </a:cxn>
                <a:cxn ang="0">
                  <a:pos x="1870" y="557"/>
                </a:cxn>
                <a:cxn ang="0">
                  <a:pos x="1689" y="406"/>
                </a:cxn>
                <a:cxn ang="0">
                  <a:pos x="2125" y="336"/>
                </a:cxn>
                <a:cxn ang="0">
                  <a:pos x="2740" y="30"/>
                </a:cxn>
              </a:cxnLst>
              <a:rect l="txL" t="txT" r="txR" b="txB"/>
              <a:pathLst>
                <a:path w="5713" h="4320">
                  <a:moveTo>
                    <a:pt x="3348" y="0"/>
                  </a:moveTo>
                  <a:lnTo>
                    <a:pt x="3355" y="8"/>
                  </a:lnTo>
                  <a:lnTo>
                    <a:pt x="3360" y="16"/>
                  </a:lnTo>
                  <a:lnTo>
                    <a:pt x="3363" y="24"/>
                  </a:lnTo>
                  <a:lnTo>
                    <a:pt x="3365" y="32"/>
                  </a:lnTo>
                  <a:lnTo>
                    <a:pt x="3365" y="40"/>
                  </a:lnTo>
                  <a:lnTo>
                    <a:pt x="3365" y="48"/>
                  </a:lnTo>
                  <a:lnTo>
                    <a:pt x="3365" y="58"/>
                  </a:lnTo>
                  <a:lnTo>
                    <a:pt x="3365" y="66"/>
                  </a:lnTo>
                  <a:lnTo>
                    <a:pt x="3368" y="74"/>
                  </a:lnTo>
                  <a:lnTo>
                    <a:pt x="3373" y="83"/>
                  </a:lnTo>
                  <a:lnTo>
                    <a:pt x="3375" y="95"/>
                  </a:lnTo>
                  <a:lnTo>
                    <a:pt x="3377" y="107"/>
                  </a:lnTo>
                  <a:lnTo>
                    <a:pt x="3380" y="119"/>
                  </a:lnTo>
                  <a:lnTo>
                    <a:pt x="3385" y="131"/>
                  </a:lnTo>
                  <a:lnTo>
                    <a:pt x="3390" y="142"/>
                  </a:lnTo>
                  <a:lnTo>
                    <a:pt x="3395" y="154"/>
                  </a:lnTo>
                  <a:lnTo>
                    <a:pt x="3402" y="165"/>
                  </a:lnTo>
                  <a:lnTo>
                    <a:pt x="3409" y="175"/>
                  </a:lnTo>
                  <a:lnTo>
                    <a:pt x="3417" y="187"/>
                  </a:lnTo>
                  <a:lnTo>
                    <a:pt x="3424" y="197"/>
                  </a:lnTo>
                  <a:lnTo>
                    <a:pt x="3493" y="195"/>
                  </a:lnTo>
                  <a:lnTo>
                    <a:pt x="3554" y="191"/>
                  </a:lnTo>
                  <a:lnTo>
                    <a:pt x="3613" y="187"/>
                  </a:lnTo>
                  <a:lnTo>
                    <a:pt x="3667" y="182"/>
                  </a:lnTo>
                  <a:lnTo>
                    <a:pt x="3721" y="179"/>
                  </a:lnTo>
                  <a:lnTo>
                    <a:pt x="3775" y="174"/>
                  </a:lnTo>
                  <a:lnTo>
                    <a:pt x="3831" y="170"/>
                  </a:lnTo>
                  <a:lnTo>
                    <a:pt x="3887" y="166"/>
                  </a:lnTo>
                  <a:lnTo>
                    <a:pt x="3946" y="164"/>
                  </a:lnTo>
                  <a:lnTo>
                    <a:pt x="4010" y="162"/>
                  </a:lnTo>
                  <a:lnTo>
                    <a:pt x="4015" y="178"/>
                  </a:lnTo>
                  <a:lnTo>
                    <a:pt x="4020" y="195"/>
                  </a:lnTo>
                  <a:lnTo>
                    <a:pt x="4025" y="211"/>
                  </a:lnTo>
                  <a:lnTo>
                    <a:pt x="4029" y="228"/>
                  </a:lnTo>
                  <a:lnTo>
                    <a:pt x="4037" y="244"/>
                  </a:lnTo>
                  <a:lnTo>
                    <a:pt x="4042" y="261"/>
                  </a:lnTo>
                  <a:lnTo>
                    <a:pt x="4044" y="277"/>
                  </a:lnTo>
                  <a:lnTo>
                    <a:pt x="4049" y="294"/>
                  </a:lnTo>
                  <a:lnTo>
                    <a:pt x="4051" y="310"/>
                  </a:lnTo>
                  <a:lnTo>
                    <a:pt x="4054" y="326"/>
                  </a:lnTo>
                  <a:lnTo>
                    <a:pt x="3701" y="371"/>
                  </a:lnTo>
                  <a:lnTo>
                    <a:pt x="3689" y="381"/>
                  </a:lnTo>
                  <a:lnTo>
                    <a:pt x="3686" y="390"/>
                  </a:lnTo>
                  <a:lnTo>
                    <a:pt x="3694" y="398"/>
                  </a:lnTo>
                  <a:lnTo>
                    <a:pt x="3703" y="406"/>
                  </a:lnTo>
                  <a:lnTo>
                    <a:pt x="3718" y="413"/>
                  </a:lnTo>
                  <a:lnTo>
                    <a:pt x="3735" y="420"/>
                  </a:lnTo>
                  <a:lnTo>
                    <a:pt x="3752" y="427"/>
                  </a:lnTo>
                  <a:lnTo>
                    <a:pt x="3770" y="435"/>
                  </a:lnTo>
                  <a:lnTo>
                    <a:pt x="3782" y="443"/>
                  </a:lnTo>
                  <a:lnTo>
                    <a:pt x="3789" y="453"/>
                  </a:lnTo>
                  <a:lnTo>
                    <a:pt x="3797" y="468"/>
                  </a:lnTo>
                  <a:lnTo>
                    <a:pt x="3799" y="484"/>
                  </a:lnTo>
                  <a:lnTo>
                    <a:pt x="3797" y="499"/>
                  </a:lnTo>
                  <a:lnTo>
                    <a:pt x="3794" y="514"/>
                  </a:lnTo>
                  <a:lnTo>
                    <a:pt x="3787" y="528"/>
                  </a:lnTo>
                  <a:lnTo>
                    <a:pt x="3777" y="542"/>
                  </a:lnTo>
                  <a:lnTo>
                    <a:pt x="3767" y="556"/>
                  </a:lnTo>
                  <a:lnTo>
                    <a:pt x="3755" y="570"/>
                  </a:lnTo>
                  <a:lnTo>
                    <a:pt x="3740" y="582"/>
                  </a:lnTo>
                  <a:lnTo>
                    <a:pt x="3725" y="594"/>
                  </a:lnTo>
                  <a:lnTo>
                    <a:pt x="3713" y="603"/>
                  </a:lnTo>
                  <a:lnTo>
                    <a:pt x="3699" y="610"/>
                  </a:lnTo>
                  <a:lnTo>
                    <a:pt x="3679" y="614"/>
                  </a:lnTo>
                  <a:lnTo>
                    <a:pt x="3659" y="619"/>
                  </a:lnTo>
                  <a:lnTo>
                    <a:pt x="3640" y="623"/>
                  </a:lnTo>
                  <a:lnTo>
                    <a:pt x="3620" y="628"/>
                  </a:lnTo>
                  <a:lnTo>
                    <a:pt x="3603" y="634"/>
                  </a:lnTo>
                  <a:lnTo>
                    <a:pt x="3591" y="642"/>
                  </a:lnTo>
                  <a:lnTo>
                    <a:pt x="3581" y="651"/>
                  </a:lnTo>
                  <a:lnTo>
                    <a:pt x="3576" y="663"/>
                  </a:lnTo>
                  <a:lnTo>
                    <a:pt x="3576" y="676"/>
                  </a:lnTo>
                  <a:lnTo>
                    <a:pt x="3574" y="688"/>
                  </a:lnTo>
                  <a:lnTo>
                    <a:pt x="3569" y="701"/>
                  </a:lnTo>
                  <a:lnTo>
                    <a:pt x="3564" y="714"/>
                  </a:lnTo>
                  <a:lnTo>
                    <a:pt x="3556" y="726"/>
                  </a:lnTo>
                  <a:lnTo>
                    <a:pt x="3547" y="739"/>
                  </a:lnTo>
                  <a:lnTo>
                    <a:pt x="3537" y="752"/>
                  </a:lnTo>
                  <a:lnTo>
                    <a:pt x="3529" y="765"/>
                  </a:lnTo>
                  <a:lnTo>
                    <a:pt x="3520" y="778"/>
                  </a:lnTo>
                  <a:lnTo>
                    <a:pt x="3512" y="790"/>
                  </a:lnTo>
                  <a:lnTo>
                    <a:pt x="3542" y="790"/>
                  </a:lnTo>
                  <a:lnTo>
                    <a:pt x="3574" y="789"/>
                  </a:lnTo>
                  <a:lnTo>
                    <a:pt x="3603" y="787"/>
                  </a:lnTo>
                  <a:lnTo>
                    <a:pt x="3635" y="783"/>
                  </a:lnTo>
                  <a:lnTo>
                    <a:pt x="3667" y="781"/>
                  </a:lnTo>
                  <a:lnTo>
                    <a:pt x="3699" y="779"/>
                  </a:lnTo>
                  <a:lnTo>
                    <a:pt x="3730" y="779"/>
                  </a:lnTo>
                  <a:lnTo>
                    <a:pt x="3760" y="779"/>
                  </a:lnTo>
                  <a:lnTo>
                    <a:pt x="3792" y="782"/>
                  </a:lnTo>
                  <a:lnTo>
                    <a:pt x="3821" y="787"/>
                  </a:lnTo>
                  <a:lnTo>
                    <a:pt x="3833" y="807"/>
                  </a:lnTo>
                  <a:lnTo>
                    <a:pt x="3838" y="827"/>
                  </a:lnTo>
                  <a:lnTo>
                    <a:pt x="3841" y="846"/>
                  </a:lnTo>
                  <a:lnTo>
                    <a:pt x="3838" y="866"/>
                  </a:lnTo>
                  <a:lnTo>
                    <a:pt x="3833" y="885"/>
                  </a:lnTo>
                  <a:lnTo>
                    <a:pt x="3828" y="904"/>
                  </a:lnTo>
                  <a:lnTo>
                    <a:pt x="3821" y="925"/>
                  </a:lnTo>
                  <a:lnTo>
                    <a:pt x="3814" y="944"/>
                  </a:lnTo>
                  <a:lnTo>
                    <a:pt x="3809" y="964"/>
                  </a:lnTo>
                  <a:lnTo>
                    <a:pt x="3806" y="984"/>
                  </a:lnTo>
                  <a:lnTo>
                    <a:pt x="3831" y="990"/>
                  </a:lnTo>
                  <a:lnTo>
                    <a:pt x="3855" y="996"/>
                  </a:lnTo>
                  <a:lnTo>
                    <a:pt x="3882" y="999"/>
                  </a:lnTo>
                  <a:lnTo>
                    <a:pt x="3912" y="1002"/>
                  </a:lnTo>
                  <a:lnTo>
                    <a:pt x="3944" y="1003"/>
                  </a:lnTo>
                  <a:lnTo>
                    <a:pt x="3973" y="1004"/>
                  </a:lnTo>
                  <a:lnTo>
                    <a:pt x="4005" y="1005"/>
                  </a:lnTo>
                  <a:lnTo>
                    <a:pt x="4034" y="1005"/>
                  </a:lnTo>
                  <a:lnTo>
                    <a:pt x="4061" y="1006"/>
                  </a:lnTo>
                  <a:lnTo>
                    <a:pt x="4086" y="1008"/>
                  </a:lnTo>
                  <a:lnTo>
                    <a:pt x="4086" y="1010"/>
                  </a:lnTo>
                  <a:lnTo>
                    <a:pt x="4086" y="1012"/>
                  </a:lnTo>
                  <a:lnTo>
                    <a:pt x="4088" y="1013"/>
                  </a:lnTo>
                  <a:lnTo>
                    <a:pt x="4088" y="1014"/>
                  </a:lnTo>
                  <a:lnTo>
                    <a:pt x="4088" y="1015"/>
                  </a:lnTo>
                  <a:lnTo>
                    <a:pt x="4088" y="1016"/>
                  </a:lnTo>
                  <a:lnTo>
                    <a:pt x="4091" y="1018"/>
                  </a:lnTo>
                  <a:lnTo>
                    <a:pt x="4093" y="1019"/>
                  </a:lnTo>
                  <a:lnTo>
                    <a:pt x="4096" y="1020"/>
                  </a:lnTo>
                  <a:lnTo>
                    <a:pt x="4098" y="1020"/>
                  </a:lnTo>
                  <a:lnTo>
                    <a:pt x="4115" y="1013"/>
                  </a:lnTo>
                  <a:lnTo>
                    <a:pt x="4132" y="1007"/>
                  </a:lnTo>
                  <a:lnTo>
                    <a:pt x="4152" y="1002"/>
                  </a:lnTo>
                  <a:lnTo>
                    <a:pt x="4172" y="997"/>
                  </a:lnTo>
                  <a:lnTo>
                    <a:pt x="4191" y="994"/>
                  </a:lnTo>
                  <a:lnTo>
                    <a:pt x="4213" y="990"/>
                  </a:lnTo>
                  <a:lnTo>
                    <a:pt x="4235" y="987"/>
                  </a:lnTo>
                  <a:lnTo>
                    <a:pt x="4255" y="984"/>
                  </a:lnTo>
                  <a:lnTo>
                    <a:pt x="4277" y="982"/>
                  </a:lnTo>
                  <a:lnTo>
                    <a:pt x="4299" y="979"/>
                  </a:lnTo>
                  <a:lnTo>
                    <a:pt x="4333" y="987"/>
                  </a:lnTo>
                  <a:lnTo>
                    <a:pt x="4360" y="997"/>
                  </a:lnTo>
                  <a:lnTo>
                    <a:pt x="4382" y="1008"/>
                  </a:lnTo>
                  <a:lnTo>
                    <a:pt x="4402" y="1022"/>
                  </a:lnTo>
                  <a:lnTo>
                    <a:pt x="4414" y="1037"/>
                  </a:lnTo>
                  <a:lnTo>
                    <a:pt x="4426" y="1052"/>
                  </a:lnTo>
                  <a:lnTo>
                    <a:pt x="4436" y="1068"/>
                  </a:lnTo>
                  <a:lnTo>
                    <a:pt x="4446" y="1085"/>
                  </a:lnTo>
                  <a:lnTo>
                    <a:pt x="4456" y="1101"/>
                  </a:lnTo>
                  <a:lnTo>
                    <a:pt x="4468" y="1116"/>
                  </a:lnTo>
                  <a:lnTo>
                    <a:pt x="5351" y="1119"/>
                  </a:lnTo>
                  <a:lnTo>
                    <a:pt x="5351" y="1452"/>
                  </a:lnTo>
                  <a:lnTo>
                    <a:pt x="5387" y="1466"/>
                  </a:lnTo>
                  <a:lnTo>
                    <a:pt x="5424" y="1478"/>
                  </a:lnTo>
                  <a:lnTo>
                    <a:pt x="5463" y="1492"/>
                  </a:lnTo>
                  <a:lnTo>
                    <a:pt x="5503" y="1504"/>
                  </a:lnTo>
                  <a:lnTo>
                    <a:pt x="5542" y="1517"/>
                  </a:lnTo>
                  <a:lnTo>
                    <a:pt x="5578" y="1531"/>
                  </a:lnTo>
                  <a:lnTo>
                    <a:pt x="5610" y="1547"/>
                  </a:lnTo>
                  <a:lnTo>
                    <a:pt x="5642" y="1563"/>
                  </a:lnTo>
                  <a:lnTo>
                    <a:pt x="5667" y="1581"/>
                  </a:lnTo>
                  <a:lnTo>
                    <a:pt x="5686" y="1602"/>
                  </a:lnTo>
                  <a:lnTo>
                    <a:pt x="5706" y="1648"/>
                  </a:lnTo>
                  <a:lnTo>
                    <a:pt x="5713" y="1695"/>
                  </a:lnTo>
                  <a:lnTo>
                    <a:pt x="5708" y="1742"/>
                  </a:lnTo>
                  <a:lnTo>
                    <a:pt x="5694" y="1788"/>
                  </a:lnTo>
                  <a:lnTo>
                    <a:pt x="5669" y="1834"/>
                  </a:lnTo>
                  <a:lnTo>
                    <a:pt x="5637" y="1877"/>
                  </a:lnTo>
                  <a:lnTo>
                    <a:pt x="5603" y="1922"/>
                  </a:lnTo>
                  <a:lnTo>
                    <a:pt x="5561" y="1964"/>
                  </a:lnTo>
                  <a:lnTo>
                    <a:pt x="5517" y="2005"/>
                  </a:lnTo>
                  <a:lnTo>
                    <a:pt x="5473" y="2045"/>
                  </a:lnTo>
                  <a:lnTo>
                    <a:pt x="5458" y="2052"/>
                  </a:lnTo>
                  <a:lnTo>
                    <a:pt x="5446" y="2059"/>
                  </a:lnTo>
                  <a:lnTo>
                    <a:pt x="5431" y="2066"/>
                  </a:lnTo>
                  <a:lnTo>
                    <a:pt x="5417" y="2071"/>
                  </a:lnTo>
                  <a:lnTo>
                    <a:pt x="5402" y="2077"/>
                  </a:lnTo>
                  <a:lnTo>
                    <a:pt x="5390" y="2083"/>
                  </a:lnTo>
                  <a:lnTo>
                    <a:pt x="5375" y="2088"/>
                  </a:lnTo>
                  <a:lnTo>
                    <a:pt x="5360" y="2094"/>
                  </a:lnTo>
                  <a:lnTo>
                    <a:pt x="5346" y="2101"/>
                  </a:lnTo>
                  <a:lnTo>
                    <a:pt x="5333" y="2107"/>
                  </a:lnTo>
                  <a:lnTo>
                    <a:pt x="5314" y="2654"/>
                  </a:lnTo>
                  <a:lnTo>
                    <a:pt x="5321" y="2666"/>
                  </a:lnTo>
                  <a:lnTo>
                    <a:pt x="5324" y="2677"/>
                  </a:lnTo>
                  <a:lnTo>
                    <a:pt x="5324" y="2688"/>
                  </a:lnTo>
                  <a:lnTo>
                    <a:pt x="5321" y="2700"/>
                  </a:lnTo>
                  <a:lnTo>
                    <a:pt x="5319" y="2711"/>
                  </a:lnTo>
                  <a:lnTo>
                    <a:pt x="5316" y="2723"/>
                  </a:lnTo>
                  <a:lnTo>
                    <a:pt x="5314" y="2733"/>
                  </a:lnTo>
                  <a:lnTo>
                    <a:pt x="5311" y="2744"/>
                  </a:lnTo>
                  <a:lnTo>
                    <a:pt x="5311" y="2755"/>
                  </a:lnTo>
                  <a:lnTo>
                    <a:pt x="5314" y="2765"/>
                  </a:lnTo>
                  <a:lnTo>
                    <a:pt x="5297" y="3818"/>
                  </a:lnTo>
                  <a:lnTo>
                    <a:pt x="5179" y="3818"/>
                  </a:lnTo>
                  <a:lnTo>
                    <a:pt x="5059" y="3818"/>
                  </a:lnTo>
                  <a:lnTo>
                    <a:pt x="4939" y="3818"/>
                  </a:lnTo>
                  <a:lnTo>
                    <a:pt x="4819" y="3818"/>
                  </a:lnTo>
                  <a:lnTo>
                    <a:pt x="4699" y="3818"/>
                  </a:lnTo>
                  <a:lnTo>
                    <a:pt x="4581" y="3818"/>
                  </a:lnTo>
                  <a:lnTo>
                    <a:pt x="4463" y="3818"/>
                  </a:lnTo>
                  <a:lnTo>
                    <a:pt x="4353" y="3818"/>
                  </a:lnTo>
                  <a:lnTo>
                    <a:pt x="4245" y="3818"/>
                  </a:lnTo>
                  <a:lnTo>
                    <a:pt x="4142" y="3818"/>
                  </a:lnTo>
                  <a:lnTo>
                    <a:pt x="4105" y="3847"/>
                  </a:lnTo>
                  <a:lnTo>
                    <a:pt x="4154" y="3859"/>
                  </a:lnTo>
                  <a:lnTo>
                    <a:pt x="4206" y="3868"/>
                  </a:lnTo>
                  <a:lnTo>
                    <a:pt x="4260" y="3877"/>
                  </a:lnTo>
                  <a:lnTo>
                    <a:pt x="4311" y="3886"/>
                  </a:lnTo>
                  <a:lnTo>
                    <a:pt x="4363" y="3895"/>
                  </a:lnTo>
                  <a:lnTo>
                    <a:pt x="4409" y="3907"/>
                  </a:lnTo>
                  <a:lnTo>
                    <a:pt x="4453" y="3920"/>
                  </a:lnTo>
                  <a:lnTo>
                    <a:pt x="4490" y="3936"/>
                  </a:lnTo>
                  <a:lnTo>
                    <a:pt x="4522" y="3957"/>
                  </a:lnTo>
                  <a:lnTo>
                    <a:pt x="4547" y="3982"/>
                  </a:lnTo>
                  <a:lnTo>
                    <a:pt x="4554" y="4005"/>
                  </a:lnTo>
                  <a:lnTo>
                    <a:pt x="4556" y="4028"/>
                  </a:lnTo>
                  <a:lnTo>
                    <a:pt x="4556" y="4051"/>
                  </a:lnTo>
                  <a:lnTo>
                    <a:pt x="4554" y="4074"/>
                  </a:lnTo>
                  <a:lnTo>
                    <a:pt x="4549" y="4098"/>
                  </a:lnTo>
                  <a:lnTo>
                    <a:pt x="4542" y="4120"/>
                  </a:lnTo>
                  <a:lnTo>
                    <a:pt x="4537" y="4143"/>
                  </a:lnTo>
                  <a:lnTo>
                    <a:pt x="4529" y="4165"/>
                  </a:lnTo>
                  <a:lnTo>
                    <a:pt x="4525" y="4188"/>
                  </a:lnTo>
                  <a:lnTo>
                    <a:pt x="4520" y="4208"/>
                  </a:lnTo>
                  <a:lnTo>
                    <a:pt x="4456" y="4242"/>
                  </a:lnTo>
                  <a:lnTo>
                    <a:pt x="4385" y="4267"/>
                  </a:lnTo>
                  <a:lnTo>
                    <a:pt x="4306" y="4284"/>
                  </a:lnTo>
                  <a:lnTo>
                    <a:pt x="4225" y="4296"/>
                  </a:lnTo>
                  <a:lnTo>
                    <a:pt x="4140" y="4302"/>
                  </a:lnTo>
                  <a:lnTo>
                    <a:pt x="4051" y="4304"/>
                  </a:lnTo>
                  <a:lnTo>
                    <a:pt x="3961" y="4303"/>
                  </a:lnTo>
                  <a:lnTo>
                    <a:pt x="3870" y="4300"/>
                  </a:lnTo>
                  <a:lnTo>
                    <a:pt x="3779" y="4294"/>
                  </a:lnTo>
                  <a:lnTo>
                    <a:pt x="3689" y="4287"/>
                  </a:lnTo>
                  <a:lnTo>
                    <a:pt x="3647" y="4278"/>
                  </a:lnTo>
                  <a:lnTo>
                    <a:pt x="3600" y="4269"/>
                  </a:lnTo>
                  <a:lnTo>
                    <a:pt x="3551" y="4260"/>
                  </a:lnTo>
                  <a:lnTo>
                    <a:pt x="3500" y="4248"/>
                  </a:lnTo>
                  <a:lnTo>
                    <a:pt x="3451" y="4237"/>
                  </a:lnTo>
                  <a:lnTo>
                    <a:pt x="3407" y="4223"/>
                  </a:lnTo>
                  <a:lnTo>
                    <a:pt x="3368" y="4207"/>
                  </a:lnTo>
                  <a:lnTo>
                    <a:pt x="3338" y="4189"/>
                  </a:lnTo>
                  <a:lnTo>
                    <a:pt x="3319" y="4166"/>
                  </a:lnTo>
                  <a:lnTo>
                    <a:pt x="3311" y="4140"/>
                  </a:lnTo>
                  <a:lnTo>
                    <a:pt x="3272" y="4125"/>
                  </a:lnTo>
                  <a:lnTo>
                    <a:pt x="3233" y="4109"/>
                  </a:lnTo>
                  <a:lnTo>
                    <a:pt x="3194" y="4093"/>
                  </a:lnTo>
                  <a:lnTo>
                    <a:pt x="3157" y="4076"/>
                  </a:lnTo>
                  <a:lnTo>
                    <a:pt x="3123" y="4058"/>
                  </a:lnTo>
                  <a:lnTo>
                    <a:pt x="3091" y="4039"/>
                  </a:lnTo>
                  <a:lnTo>
                    <a:pt x="3059" y="4020"/>
                  </a:lnTo>
                  <a:lnTo>
                    <a:pt x="3029" y="3999"/>
                  </a:lnTo>
                  <a:lnTo>
                    <a:pt x="3005" y="3978"/>
                  </a:lnTo>
                  <a:lnTo>
                    <a:pt x="2983" y="3955"/>
                  </a:lnTo>
                  <a:lnTo>
                    <a:pt x="2990" y="3942"/>
                  </a:lnTo>
                  <a:lnTo>
                    <a:pt x="2995" y="3928"/>
                  </a:lnTo>
                  <a:lnTo>
                    <a:pt x="3000" y="3916"/>
                  </a:lnTo>
                  <a:lnTo>
                    <a:pt x="3005" y="3902"/>
                  </a:lnTo>
                  <a:lnTo>
                    <a:pt x="3012" y="3888"/>
                  </a:lnTo>
                  <a:lnTo>
                    <a:pt x="3017" y="3876"/>
                  </a:lnTo>
                  <a:lnTo>
                    <a:pt x="3022" y="3863"/>
                  </a:lnTo>
                  <a:lnTo>
                    <a:pt x="3027" y="3851"/>
                  </a:lnTo>
                  <a:lnTo>
                    <a:pt x="3034" y="3838"/>
                  </a:lnTo>
                  <a:lnTo>
                    <a:pt x="3039" y="3827"/>
                  </a:lnTo>
                  <a:lnTo>
                    <a:pt x="3005" y="3819"/>
                  </a:lnTo>
                  <a:lnTo>
                    <a:pt x="2971" y="3813"/>
                  </a:lnTo>
                  <a:lnTo>
                    <a:pt x="2936" y="3812"/>
                  </a:lnTo>
                  <a:lnTo>
                    <a:pt x="2902" y="3812"/>
                  </a:lnTo>
                  <a:lnTo>
                    <a:pt x="2865" y="3813"/>
                  </a:lnTo>
                  <a:lnTo>
                    <a:pt x="2828" y="3814"/>
                  </a:lnTo>
                  <a:lnTo>
                    <a:pt x="2789" y="3815"/>
                  </a:lnTo>
                  <a:lnTo>
                    <a:pt x="2750" y="3816"/>
                  </a:lnTo>
                  <a:lnTo>
                    <a:pt x="2706" y="3815"/>
                  </a:lnTo>
                  <a:lnTo>
                    <a:pt x="2659" y="3811"/>
                  </a:lnTo>
                  <a:lnTo>
                    <a:pt x="2647" y="3818"/>
                  </a:lnTo>
                  <a:lnTo>
                    <a:pt x="2640" y="3824"/>
                  </a:lnTo>
                  <a:lnTo>
                    <a:pt x="2635" y="3834"/>
                  </a:lnTo>
                  <a:lnTo>
                    <a:pt x="2632" y="3843"/>
                  </a:lnTo>
                  <a:lnTo>
                    <a:pt x="2632" y="3852"/>
                  </a:lnTo>
                  <a:lnTo>
                    <a:pt x="2632" y="3861"/>
                  </a:lnTo>
                  <a:lnTo>
                    <a:pt x="2632" y="3870"/>
                  </a:lnTo>
                  <a:lnTo>
                    <a:pt x="2632" y="3879"/>
                  </a:lnTo>
                  <a:lnTo>
                    <a:pt x="2630" y="3886"/>
                  </a:lnTo>
                  <a:lnTo>
                    <a:pt x="2623" y="3893"/>
                  </a:lnTo>
                  <a:lnTo>
                    <a:pt x="2615" y="3920"/>
                  </a:lnTo>
                  <a:lnTo>
                    <a:pt x="2608" y="3947"/>
                  </a:lnTo>
                  <a:lnTo>
                    <a:pt x="2598" y="3974"/>
                  </a:lnTo>
                  <a:lnTo>
                    <a:pt x="2591" y="4003"/>
                  </a:lnTo>
                  <a:lnTo>
                    <a:pt x="2578" y="4030"/>
                  </a:lnTo>
                  <a:lnTo>
                    <a:pt x="2566" y="4058"/>
                  </a:lnTo>
                  <a:lnTo>
                    <a:pt x="2554" y="4084"/>
                  </a:lnTo>
                  <a:lnTo>
                    <a:pt x="2537" y="4110"/>
                  </a:lnTo>
                  <a:lnTo>
                    <a:pt x="2520" y="4136"/>
                  </a:lnTo>
                  <a:lnTo>
                    <a:pt x="2497" y="4160"/>
                  </a:lnTo>
                  <a:lnTo>
                    <a:pt x="2478" y="4184"/>
                  </a:lnTo>
                  <a:lnTo>
                    <a:pt x="2453" y="4206"/>
                  </a:lnTo>
                  <a:lnTo>
                    <a:pt x="2422" y="4228"/>
                  </a:lnTo>
                  <a:lnTo>
                    <a:pt x="2387" y="4248"/>
                  </a:lnTo>
                  <a:lnTo>
                    <a:pt x="2348" y="4267"/>
                  </a:lnTo>
                  <a:lnTo>
                    <a:pt x="2309" y="4283"/>
                  </a:lnTo>
                  <a:lnTo>
                    <a:pt x="2265" y="4296"/>
                  </a:lnTo>
                  <a:lnTo>
                    <a:pt x="2218" y="4308"/>
                  </a:lnTo>
                  <a:lnTo>
                    <a:pt x="2169" y="4316"/>
                  </a:lnTo>
                  <a:lnTo>
                    <a:pt x="2120" y="4320"/>
                  </a:lnTo>
                  <a:lnTo>
                    <a:pt x="2054" y="4319"/>
                  </a:lnTo>
                  <a:lnTo>
                    <a:pt x="1993" y="4312"/>
                  </a:lnTo>
                  <a:lnTo>
                    <a:pt x="1934" y="4303"/>
                  </a:lnTo>
                  <a:lnTo>
                    <a:pt x="1877" y="4290"/>
                  </a:lnTo>
                  <a:lnTo>
                    <a:pt x="1823" y="4274"/>
                  </a:lnTo>
                  <a:lnTo>
                    <a:pt x="1772" y="4255"/>
                  </a:lnTo>
                  <a:lnTo>
                    <a:pt x="1723" y="4236"/>
                  </a:lnTo>
                  <a:lnTo>
                    <a:pt x="1676" y="4215"/>
                  </a:lnTo>
                  <a:lnTo>
                    <a:pt x="1632" y="4194"/>
                  </a:lnTo>
                  <a:lnTo>
                    <a:pt x="1591" y="4173"/>
                  </a:lnTo>
                  <a:lnTo>
                    <a:pt x="1610" y="4143"/>
                  </a:lnTo>
                  <a:lnTo>
                    <a:pt x="1610" y="4119"/>
                  </a:lnTo>
                  <a:lnTo>
                    <a:pt x="1591" y="4100"/>
                  </a:lnTo>
                  <a:lnTo>
                    <a:pt x="1559" y="4083"/>
                  </a:lnTo>
                  <a:lnTo>
                    <a:pt x="1515" y="4069"/>
                  </a:lnTo>
                  <a:lnTo>
                    <a:pt x="1466" y="4056"/>
                  </a:lnTo>
                  <a:lnTo>
                    <a:pt x="1414" y="4044"/>
                  </a:lnTo>
                  <a:lnTo>
                    <a:pt x="1368" y="4032"/>
                  </a:lnTo>
                  <a:lnTo>
                    <a:pt x="1323" y="4019"/>
                  </a:lnTo>
                  <a:lnTo>
                    <a:pt x="1292" y="4003"/>
                  </a:lnTo>
                  <a:lnTo>
                    <a:pt x="1260" y="3987"/>
                  </a:lnTo>
                  <a:lnTo>
                    <a:pt x="1230" y="3971"/>
                  </a:lnTo>
                  <a:lnTo>
                    <a:pt x="1203" y="3952"/>
                  </a:lnTo>
                  <a:lnTo>
                    <a:pt x="1179" y="3934"/>
                  </a:lnTo>
                  <a:lnTo>
                    <a:pt x="1159" y="3915"/>
                  </a:lnTo>
                  <a:lnTo>
                    <a:pt x="1140" y="3895"/>
                  </a:lnTo>
                  <a:lnTo>
                    <a:pt x="1122" y="3875"/>
                  </a:lnTo>
                  <a:lnTo>
                    <a:pt x="1105" y="3855"/>
                  </a:lnTo>
                  <a:lnTo>
                    <a:pt x="1088" y="3835"/>
                  </a:lnTo>
                  <a:lnTo>
                    <a:pt x="1071" y="3814"/>
                  </a:lnTo>
                  <a:lnTo>
                    <a:pt x="1017" y="3803"/>
                  </a:lnTo>
                  <a:lnTo>
                    <a:pt x="348" y="3803"/>
                  </a:lnTo>
                  <a:lnTo>
                    <a:pt x="355" y="2144"/>
                  </a:lnTo>
                  <a:lnTo>
                    <a:pt x="319" y="2140"/>
                  </a:lnTo>
                  <a:lnTo>
                    <a:pt x="284" y="2133"/>
                  </a:lnTo>
                  <a:lnTo>
                    <a:pt x="250" y="2126"/>
                  </a:lnTo>
                  <a:lnTo>
                    <a:pt x="216" y="2118"/>
                  </a:lnTo>
                  <a:lnTo>
                    <a:pt x="184" y="2109"/>
                  </a:lnTo>
                  <a:lnTo>
                    <a:pt x="154" y="2099"/>
                  </a:lnTo>
                  <a:lnTo>
                    <a:pt x="127" y="2087"/>
                  </a:lnTo>
                  <a:lnTo>
                    <a:pt x="103" y="2074"/>
                  </a:lnTo>
                  <a:lnTo>
                    <a:pt x="81" y="2059"/>
                  </a:lnTo>
                  <a:lnTo>
                    <a:pt x="64" y="2042"/>
                  </a:lnTo>
                  <a:lnTo>
                    <a:pt x="46" y="1999"/>
                  </a:lnTo>
                  <a:lnTo>
                    <a:pt x="32" y="1955"/>
                  </a:lnTo>
                  <a:lnTo>
                    <a:pt x="15" y="1908"/>
                  </a:lnTo>
                  <a:lnTo>
                    <a:pt x="5" y="1861"/>
                  </a:lnTo>
                  <a:lnTo>
                    <a:pt x="0" y="1813"/>
                  </a:lnTo>
                  <a:lnTo>
                    <a:pt x="2" y="1766"/>
                  </a:lnTo>
                  <a:lnTo>
                    <a:pt x="17" y="1720"/>
                  </a:lnTo>
                  <a:lnTo>
                    <a:pt x="42" y="1677"/>
                  </a:lnTo>
                  <a:lnTo>
                    <a:pt x="81" y="1635"/>
                  </a:lnTo>
                  <a:lnTo>
                    <a:pt x="135" y="1596"/>
                  </a:lnTo>
                  <a:lnTo>
                    <a:pt x="348" y="1543"/>
                  </a:lnTo>
                  <a:lnTo>
                    <a:pt x="365" y="1116"/>
                  </a:lnTo>
                  <a:lnTo>
                    <a:pt x="421" y="1116"/>
                  </a:lnTo>
                  <a:lnTo>
                    <a:pt x="485" y="1116"/>
                  </a:lnTo>
                  <a:lnTo>
                    <a:pt x="556" y="1116"/>
                  </a:lnTo>
                  <a:lnTo>
                    <a:pt x="630" y="1116"/>
                  </a:lnTo>
                  <a:lnTo>
                    <a:pt x="701" y="1116"/>
                  </a:lnTo>
                  <a:lnTo>
                    <a:pt x="767" y="1116"/>
                  </a:lnTo>
                  <a:lnTo>
                    <a:pt x="823" y="1116"/>
                  </a:lnTo>
                  <a:lnTo>
                    <a:pt x="870" y="1116"/>
                  </a:lnTo>
                  <a:lnTo>
                    <a:pt x="899" y="1116"/>
                  </a:lnTo>
                  <a:lnTo>
                    <a:pt x="909" y="1116"/>
                  </a:lnTo>
                  <a:lnTo>
                    <a:pt x="1319" y="1111"/>
                  </a:lnTo>
                  <a:lnTo>
                    <a:pt x="1331" y="1100"/>
                  </a:lnTo>
                  <a:lnTo>
                    <a:pt x="1345" y="1086"/>
                  </a:lnTo>
                  <a:lnTo>
                    <a:pt x="1360" y="1074"/>
                  </a:lnTo>
                  <a:lnTo>
                    <a:pt x="1377" y="1060"/>
                  </a:lnTo>
                  <a:lnTo>
                    <a:pt x="1395" y="1046"/>
                  </a:lnTo>
                  <a:lnTo>
                    <a:pt x="1412" y="1035"/>
                  </a:lnTo>
                  <a:lnTo>
                    <a:pt x="1424" y="1024"/>
                  </a:lnTo>
                  <a:lnTo>
                    <a:pt x="1436" y="1016"/>
                  </a:lnTo>
                  <a:lnTo>
                    <a:pt x="1444" y="1011"/>
                  </a:lnTo>
                  <a:lnTo>
                    <a:pt x="1446" y="1008"/>
                  </a:lnTo>
                  <a:lnTo>
                    <a:pt x="1461" y="1003"/>
                  </a:lnTo>
                  <a:lnTo>
                    <a:pt x="1478" y="997"/>
                  </a:lnTo>
                  <a:lnTo>
                    <a:pt x="1497" y="992"/>
                  </a:lnTo>
                  <a:lnTo>
                    <a:pt x="1517" y="988"/>
                  </a:lnTo>
                  <a:lnTo>
                    <a:pt x="1539" y="986"/>
                  </a:lnTo>
                  <a:lnTo>
                    <a:pt x="1564" y="983"/>
                  </a:lnTo>
                  <a:lnTo>
                    <a:pt x="1586" y="983"/>
                  </a:lnTo>
                  <a:lnTo>
                    <a:pt x="1610" y="984"/>
                  </a:lnTo>
                  <a:lnTo>
                    <a:pt x="1632" y="988"/>
                  </a:lnTo>
                  <a:lnTo>
                    <a:pt x="1652" y="992"/>
                  </a:lnTo>
                  <a:lnTo>
                    <a:pt x="1664" y="999"/>
                  </a:lnTo>
                  <a:lnTo>
                    <a:pt x="1676" y="1003"/>
                  </a:lnTo>
                  <a:lnTo>
                    <a:pt x="1694" y="1005"/>
                  </a:lnTo>
                  <a:lnTo>
                    <a:pt x="1713" y="1005"/>
                  </a:lnTo>
                  <a:lnTo>
                    <a:pt x="1733" y="1004"/>
                  </a:lnTo>
                  <a:lnTo>
                    <a:pt x="1752" y="1002"/>
                  </a:lnTo>
                  <a:lnTo>
                    <a:pt x="1774" y="999"/>
                  </a:lnTo>
                  <a:lnTo>
                    <a:pt x="1794" y="997"/>
                  </a:lnTo>
                  <a:lnTo>
                    <a:pt x="1814" y="995"/>
                  </a:lnTo>
                  <a:lnTo>
                    <a:pt x="1828" y="992"/>
                  </a:lnTo>
                  <a:lnTo>
                    <a:pt x="1897" y="991"/>
                  </a:lnTo>
                  <a:lnTo>
                    <a:pt x="1941" y="982"/>
                  </a:lnTo>
                  <a:lnTo>
                    <a:pt x="1973" y="966"/>
                  </a:lnTo>
                  <a:lnTo>
                    <a:pt x="1990" y="944"/>
                  </a:lnTo>
                  <a:lnTo>
                    <a:pt x="2002" y="919"/>
                  </a:lnTo>
                  <a:lnTo>
                    <a:pt x="2010" y="893"/>
                  </a:lnTo>
                  <a:lnTo>
                    <a:pt x="2017" y="866"/>
                  </a:lnTo>
                  <a:lnTo>
                    <a:pt x="2032" y="840"/>
                  </a:lnTo>
                  <a:lnTo>
                    <a:pt x="2056" y="818"/>
                  </a:lnTo>
                  <a:lnTo>
                    <a:pt x="2093" y="799"/>
                  </a:lnTo>
                  <a:lnTo>
                    <a:pt x="2262" y="814"/>
                  </a:lnTo>
                  <a:lnTo>
                    <a:pt x="2267" y="806"/>
                  </a:lnTo>
                  <a:lnTo>
                    <a:pt x="2265" y="797"/>
                  </a:lnTo>
                  <a:lnTo>
                    <a:pt x="2262" y="790"/>
                  </a:lnTo>
                  <a:lnTo>
                    <a:pt x="2260" y="782"/>
                  </a:lnTo>
                  <a:lnTo>
                    <a:pt x="2255" y="775"/>
                  </a:lnTo>
                  <a:lnTo>
                    <a:pt x="2247" y="767"/>
                  </a:lnTo>
                  <a:lnTo>
                    <a:pt x="2243" y="759"/>
                  </a:lnTo>
                  <a:lnTo>
                    <a:pt x="2238" y="751"/>
                  </a:lnTo>
                  <a:lnTo>
                    <a:pt x="2235" y="742"/>
                  </a:lnTo>
                  <a:lnTo>
                    <a:pt x="2233" y="732"/>
                  </a:lnTo>
                  <a:lnTo>
                    <a:pt x="2213" y="730"/>
                  </a:lnTo>
                  <a:lnTo>
                    <a:pt x="2191" y="726"/>
                  </a:lnTo>
                  <a:lnTo>
                    <a:pt x="2172" y="723"/>
                  </a:lnTo>
                  <a:lnTo>
                    <a:pt x="2152" y="717"/>
                  </a:lnTo>
                  <a:lnTo>
                    <a:pt x="2132" y="711"/>
                  </a:lnTo>
                  <a:lnTo>
                    <a:pt x="2113" y="706"/>
                  </a:lnTo>
                  <a:lnTo>
                    <a:pt x="2098" y="698"/>
                  </a:lnTo>
                  <a:lnTo>
                    <a:pt x="2081" y="690"/>
                  </a:lnTo>
                  <a:lnTo>
                    <a:pt x="2069" y="680"/>
                  </a:lnTo>
                  <a:lnTo>
                    <a:pt x="2056" y="670"/>
                  </a:lnTo>
                  <a:lnTo>
                    <a:pt x="2051" y="663"/>
                  </a:lnTo>
                  <a:lnTo>
                    <a:pt x="2049" y="655"/>
                  </a:lnTo>
                  <a:lnTo>
                    <a:pt x="2049" y="647"/>
                  </a:lnTo>
                  <a:lnTo>
                    <a:pt x="2051" y="639"/>
                  </a:lnTo>
                  <a:lnTo>
                    <a:pt x="2054" y="631"/>
                  </a:lnTo>
                  <a:lnTo>
                    <a:pt x="2056" y="624"/>
                  </a:lnTo>
                  <a:lnTo>
                    <a:pt x="2054" y="618"/>
                  </a:lnTo>
                  <a:lnTo>
                    <a:pt x="2044" y="612"/>
                  </a:lnTo>
                  <a:lnTo>
                    <a:pt x="2029" y="608"/>
                  </a:lnTo>
                  <a:lnTo>
                    <a:pt x="2005" y="605"/>
                  </a:lnTo>
                  <a:lnTo>
                    <a:pt x="1997" y="602"/>
                  </a:lnTo>
                  <a:lnTo>
                    <a:pt x="1990" y="597"/>
                  </a:lnTo>
                  <a:lnTo>
                    <a:pt x="1985" y="592"/>
                  </a:lnTo>
                  <a:lnTo>
                    <a:pt x="1980" y="587"/>
                  </a:lnTo>
                  <a:lnTo>
                    <a:pt x="1975" y="581"/>
                  </a:lnTo>
                  <a:lnTo>
                    <a:pt x="1973" y="575"/>
                  </a:lnTo>
                  <a:lnTo>
                    <a:pt x="1968" y="570"/>
                  </a:lnTo>
                  <a:lnTo>
                    <a:pt x="1966" y="565"/>
                  </a:lnTo>
                  <a:lnTo>
                    <a:pt x="1963" y="559"/>
                  </a:lnTo>
                  <a:lnTo>
                    <a:pt x="1961" y="556"/>
                  </a:lnTo>
                  <a:lnTo>
                    <a:pt x="1941" y="554"/>
                  </a:lnTo>
                  <a:lnTo>
                    <a:pt x="1917" y="554"/>
                  </a:lnTo>
                  <a:lnTo>
                    <a:pt x="1895" y="555"/>
                  </a:lnTo>
                  <a:lnTo>
                    <a:pt x="1870" y="557"/>
                  </a:lnTo>
                  <a:lnTo>
                    <a:pt x="1846" y="559"/>
                  </a:lnTo>
                  <a:lnTo>
                    <a:pt x="1821" y="563"/>
                  </a:lnTo>
                  <a:lnTo>
                    <a:pt x="1794" y="565"/>
                  </a:lnTo>
                  <a:lnTo>
                    <a:pt x="1767" y="567"/>
                  </a:lnTo>
                  <a:lnTo>
                    <a:pt x="1743" y="568"/>
                  </a:lnTo>
                  <a:lnTo>
                    <a:pt x="1716" y="567"/>
                  </a:lnTo>
                  <a:lnTo>
                    <a:pt x="1635" y="416"/>
                  </a:lnTo>
                  <a:lnTo>
                    <a:pt x="1689" y="406"/>
                  </a:lnTo>
                  <a:lnTo>
                    <a:pt x="1740" y="396"/>
                  </a:lnTo>
                  <a:lnTo>
                    <a:pt x="1794" y="387"/>
                  </a:lnTo>
                  <a:lnTo>
                    <a:pt x="1850" y="376"/>
                  </a:lnTo>
                  <a:lnTo>
                    <a:pt x="1904" y="368"/>
                  </a:lnTo>
                  <a:lnTo>
                    <a:pt x="1958" y="359"/>
                  </a:lnTo>
                  <a:lnTo>
                    <a:pt x="2015" y="351"/>
                  </a:lnTo>
                  <a:lnTo>
                    <a:pt x="2071" y="343"/>
                  </a:lnTo>
                  <a:lnTo>
                    <a:pt x="2125" y="336"/>
                  </a:lnTo>
                  <a:lnTo>
                    <a:pt x="2181" y="330"/>
                  </a:lnTo>
                  <a:lnTo>
                    <a:pt x="2218" y="314"/>
                  </a:lnTo>
                  <a:lnTo>
                    <a:pt x="2145" y="100"/>
                  </a:lnTo>
                  <a:lnTo>
                    <a:pt x="2262" y="84"/>
                  </a:lnTo>
                  <a:lnTo>
                    <a:pt x="2380" y="69"/>
                  </a:lnTo>
                  <a:lnTo>
                    <a:pt x="2500" y="54"/>
                  </a:lnTo>
                  <a:lnTo>
                    <a:pt x="2620" y="42"/>
                  </a:lnTo>
                  <a:lnTo>
                    <a:pt x="2740" y="30"/>
                  </a:lnTo>
                  <a:lnTo>
                    <a:pt x="2863" y="20"/>
                  </a:lnTo>
                  <a:lnTo>
                    <a:pt x="2985" y="12"/>
                  </a:lnTo>
                  <a:lnTo>
                    <a:pt x="3108" y="6"/>
                  </a:lnTo>
                  <a:lnTo>
                    <a:pt x="3228" y="3"/>
                  </a:lnTo>
                  <a:lnTo>
                    <a:pt x="3348" y="2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83" name="Freeform 4"/>
            <p:cNvSpPr/>
            <p:nvPr/>
          </p:nvSpPr>
          <p:spPr>
            <a:xfrm>
              <a:off x="2380" y="83"/>
              <a:ext cx="890" cy="144"/>
            </a:xfrm>
            <a:custGeom>
              <a:avLst/>
              <a:gdLst>
                <a:gd name="txL" fmla="*/ 0 w 890"/>
                <a:gd name="txT" fmla="*/ 0 h 144"/>
                <a:gd name="txR" fmla="*/ 890 w 890"/>
                <a:gd name="txB" fmla="*/ 144 h 144"/>
              </a:gdLst>
              <a:ahLst/>
              <a:cxnLst>
                <a:cxn ang="0">
                  <a:pos x="890" y="41"/>
                </a:cxn>
                <a:cxn ang="0">
                  <a:pos x="890" y="58"/>
                </a:cxn>
                <a:cxn ang="0">
                  <a:pos x="804" y="64"/>
                </a:cxn>
                <a:cxn ang="0">
                  <a:pos x="716" y="69"/>
                </a:cxn>
                <a:cxn ang="0">
                  <a:pos x="630" y="76"/>
                </a:cxn>
                <a:cxn ang="0">
                  <a:pos x="540" y="83"/>
                </a:cxn>
                <a:cxn ang="0">
                  <a:pos x="451" y="90"/>
                </a:cxn>
                <a:cxn ang="0">
                  <a:pos x="365" y="98"/>
                </a:cxn>
                <a:cxn ang="0">
                  <a:pos x="277" y="107"/>
                </a:cxn>
                <a:cxn ang="0">
                  <a:pos x="191" y="117"/>
                </a:cxn>
                <a:cxn ang="0">
                  <a:pos x="108" y="130"/>
                </a:cxn>
                <a:cxn ang="0">
                  <a:pos x="25" y="144"/>
                </a:cxn>
                <a:cxn ang="0">
                  <a:pos x="0" y="79"/>
                </a:cxn>
                <a:cxn ang="0">
                  <a:pos x="81" y="64"/>
                </a:cxn>
                <a:cxn ang="0">
                  <a:pos x="164" y="51"/>
                </a:cxn>
                <a:cxn ang="0">
                  <a:pos x="248" y="40"/>
                </a:cxn>
                <a:cxn ang="0">
                  <a:pos x="334" y="31"/>
                </a:cxn>
                <a:cxn ang="0">
                  <a:pos x="422" y="23"/>
                </a:cxn>
                <a:cxn ang="0">
                  <a:pos x="510" y="16"/>
                </a:cxn>
                <a:cxn ang="0">
                  <a:pos x="598" y="10"/>
                </a:cxn>
                <a:cxn ang="0">
                  <a:pos x="687" y="5"/>
                </a:cxn>
                <a:cxn ang="0">
                  <a:pos x="775" y="2"/>
                </a:cxn>
                <a:cxn ang="0">
                  <a:pos x="863" y="0"/>
                </a:cxn>
                <a:cxn ang="0">
                  <a:pos x="890" y="41"/>
                </a:cxn>
                <a:cxn ang="0">
                  <a:pos x="890" y="41"/>
                </a:cxn>
              </a:cxnLst>
              <a:rect l="txL" t="txT" r="txR" b="txB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84" name="Freeform 5"/>
            <p:cNvSpPr/>
            <p:nvPr/>
          </p:nvSpPr>
          <p:spPr>
            <a:xfrm>
              <a:off x="2412" y="162"/>
              <a:ext cx="875" cy="114"/>
            </a:xfrm>
            <a:custGeom>
              <a:avLst/>
              <a:gdLst>
                <a:gd name="txL" fmla="*/ 0 w 875"/>
                <a:gd name="txT" fmla="*/ 0 h 114"/>
                <a:gd name="txR" fmla="*/ 875 w 875"/>
                <a:gd name="txB" fmla="*/ 114 h 114"/>
              </a:gdLst>
              <a:ahLst/>
              <a:cxnLst>
                <a:cxn ang="0">
                  <a:pos x="875" y="20"/>
                </a:cxn>
                <a:cxn ang="0">
                  <a:pos x="858" y="24"/>
                </a:cxn>
                <a:cxn ang="0">
                  <a:pos x="838" y="26"/>
                </a:cxn>
                <a:cxn ang="0">
                  <a:pos x="816" y="28"/>
                </a:cxn>
                <a:cxn ang="0">
                  <a:pos x="794" y="29"/>
                </a:cxn>
                <a:cxn ang="0">
                  <a:pos x="770" y="30"/>
                </a:cxn>
                <a:cxn ang="0">
                  <a:pos x="745" y="32"/>
                </a:cxn>
                <a:cxn ang="0">
                  <a:pos x="723" y="33"/>
                </a:cxn>
                <a:cxn ang="0">
                  <a:pos x="699" y="35"/>
                </a:cxn>
                <a:cxn ang="0">
                  <a:pos x="677" y="37"/>
                </a:cxn>
                <a:cxn ang="0">
                  <a:pos x="655" y="41"/>
                </a:cxn>
                <a:cxn ang="0">
                  <a:pos x="588" y="46"/>
                </a:cxn>
                <a:cxn ang="0">
                  <a:pos x="522" y="52"/>
                </a:cxn>
                <a:cxn ang="0">
                  <a:pos x="456" y="58"/>
                </a:cxn>
                <a:cxn ang="0">
                  <a:pos x="392" y="65"/>
                </a:cxn>
                <a:cxn ang="0">
                  <a:pos x="329" y="72"/>
                </a:cxn>
                <a:cxn ang="0">
                  <a:pos x="265" y="78"/>
                </a:cxn>
                <a:cxn ang="0">
                  <a:pos x="204" y="86"/>
                </a:cxn>
                <a:cxn ang="0">
                  <a:pos x="142" y="96"/>
                </a:cxn>
                <a:cxn ang="0">
                  <a:pos x="81" y="105"/>
                </a:cxn>
                <a:cxn ang="0">
                  <a:pos x="20" y="114"/>
                </a:cxn>
                <a:cxn ang="0">
                  <a:pos x="0" y="85"/>
                </a:cxn>
                <a:cxn ang="0">
                  <a:pos x="79" y="69"/>
                </a:cxn>
                <a:cxn ang="0">
                  <a:pos x="162" y="56"/>
                </a:cxn>
                <a:cxn ang="0">
                  <a:pos x="245" y="44"/>
                </a:cxn>
                <a:cxn ang="0">
                  <a:pos x="333" y="34"/>
                </a:cxn>
                <a:cxn ang="0">
                  <a:pos x="422" y="25"/>
                </a:cxn>
                <a:cxn ang="0">
                  <a:pos x="512" y="18"/>
                </a:cxn>
                <a:cxn ang="0">
                  <a:pos x="603" y="11"/>
                </a:cxn>
                <a:cxn ang="0">
                  <a:pos x="694" y="6"/>
                </a:cxn>
                <a:cxn ang="0">
                  <a:pos x="782" y="3"/>
                </a:cxn>
                <a:cxn ang="0">
                  <a:pos x="868" y="0"/>
                </a:cxn>
                <a:cxn ang="0">
                  <a:pos x="875" y="20"/>
                </a:cxn>
                <a:cxn ang="0">
                  <a:pos x="875" y="20"/>
                </a:cxn>
              </a:cxnLst>
              <a:rect l="txL" t="txT" r="txR" b="txB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85" name="Freeform 6"/>
            <p:cNvSpPr/>
            <p:nvPr/>
          </p:nvSpPr>
          <p:spPr>
            <a:xfrm>
              <a:off x="2442" y="238"/>
              <a:ext cx="865" cy="124"/>
            </a:xfrm>
            <a:custGeom>
              <a:avLst/>
              <a:gdLst>
                <a:gd name="txL" fmla="*/ 0 w 865"/>
                <a:gd name="txT" fmla="*/ 0 h 124"/>
                <a:gd name="txR" fmla="*/ 865 w 865"/>
                <a:gd name="txB" fmla="*/ 124 h 124"/>
              </a:gdLst>
              <a:ahLst/>
              <a:cxnLst>
                <a:cxn ang="0">
                  <a:pos x="865" y="30"/>
                </a:cxn>
                <a:cxn ang="0">
                  <a:pos x="774" y="40"/>
                </a:cxn>
                <a:cxn ang="0">
                  <a:pos x="686" y="49"/>
                </a:cxn>
                <a:cxn ang="0">
                  <a:pos x="603" y="60"/>
                </a:cxn>
                <a:cxn ang="0">
                  <a:pos x="519" y="70"/>
                </a:cxn>
                <a:cxn ang="0">
                  <a:pos x="438" y="79"/>
                </a:cxn>
                <a:cxn ang="0">
                  <a:pos x="355" y="89"/>
                </a:cxn>
                <a:cxn ang="0">
                  <a:pos x="272" y="98"/>
                </a:cxn>
                <a:cxn ang="0">
                  <a:pos x="188" y="108"/>
                </a:cxn>
                <a:cxn ang="0">
                  <a:pos x="100" y="116"/>
                </a:cxn>
                <a:cxn ang="0">
                  <a:pos x="7" y="124"/>
                </a:cxn>
                <a:cxn ang="0">
                  <a:pos x="0" y="92"/>
                </a:cxn>
                <a:cxn ang="0">
                  <a:pos x="83" y="78"/>
                </a:cxn>
                <a:cxn ang="0">
                  <a:pos x="166" y="66"/>
                </a:cxn>
                <a:cxn ang="0">
                  <a:pos x="250" y="56"/>
                </a:cxn>
                <a:cxn ang="0">
                  <a:pos x="333" y="47"/>
                </a:cxn>
                <a:cxn ang="0">
                  <a:pos x="416" y="39"/>
                </a:cxn>
                <a:cxn ang="0">
                  <a:pos x="502" y="31"/>
                </a:cxn>
                <a:cxn ang="0">
                  <a:pos x="585" y="24"/>
                </a:cxn>
                <a:cxn ang="0">
                  <a:pos x="671" y="16"/>
                </a:cxn>
                <a:cxn ang="0">
                  <a:pos x="759" y="8"/>
                </a:cxn>
                <a:cxn ang="0">
                  <a:pos x="845" y="0"/>
                </a:cxn>
                <a:cxn ang="0">
                  <a:pos x="850" y="4"/>
                </a:cxn>
                <a:cxn ang="0">
                  <a:pos x="853" y="6"/>
                </a:cxn>
                <a:cxn ang="0">
                  <a:pos x="855" y="9"/>
                </a:cxn>
                <a:cxn ang="0">
                  <a:pos x="857" y="12"/>
                </a:cxn>
                <a:cxn ang="0">
                  <a:pos x="857" y="15"/>
                </a:cxn>
                <a:cxn ang="0">
                  <a:pos x="860" y="17"/>
                </a:cxn>
                <a:cxn ang="0">
                  <a:pos x="860" y="21"/>
                </a:cxn>
                <a:cxn ang="0">
                  <a:pos x="862" y="24"/>
                </a:cxn>
                <a:cxn ang="0">
                  <a:pos x="862" y="26"/>
                </a:cxn>
                <a:cxn ang="0">
                  <a:pos x="865" y="30"/>
                </a:cxn>
                <a:cxn ang="0">
                  <a:pos x="865" y="30"/>
                </a:cxn>
              </a:cxnLst>
              <a:rect l="txL" t="txT" r="txR" b="txB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86" name="Freeform 7"/>
            <p:cNvSpPr/>
            <p:nvPr/>
          </p:nvSpPr>
          <p:spPr>
            <a:xfrm>
              <a:off x="1900" y="245"/>
              <a:ext cx="2005" cy="246"/>
            </a:xfrm>
            <a:custGeom>
              <a:avLst/>
              <a:gdLst>
                <a:gd name="txL" fmla="*/ 0 w 2005"/>
                <a:gd name="txT" fmla="*/ 0 h 246"/>
                <a:gd name="txR" fmla="*/ 2005 w 2005"/>
                <a:gd name="txB" fmla="*/ 246 h 246"/>
              </a:gdLst>
              <a:ahLst/>
              <a:cxnLst>
                <a:cxn ang="0">
                  <a:pos x="2005" y="23"/>
                </a:cxn>
                <a:cxn ang="0">
                  <a:pos x="2005" y="34"/>
                </a:cxn>
                <a:cxn ang="0">
                  <a:pos x="1809" y="56"/>
                </a:cxn>
                <a:cxn ang="0">
                  <a:pos x="1610" y="77"/>
                </a:cxn>
                <a:cxn ang="0">
                  <a:pos x="1412" y="98"/>
                </a:cxn>
                <a:cxn ang="0">
                  <a:pos x="1216" y="119"/>
                </a:cxn>
                <a:cxn ang="0">
                  <a:pos x="1017" y="141"/>
                </a:cxn>
                <a:cxn ang="0">
                  <a:pos x="819" y="161"/>
                </a:cxn>
                <a:cxn ang="0">
                  <a:pos x="620" y="183"/>
                </a:cxn>
                <a:cxn ang="0">
                  <a:pos x="421" y="203"/>
                </a:cxn>
                <a:cxn ang="0">
                  <a:pos x="220" y="224"/>
                </a:cxn>
                <a:cxn ang="0">
                  <a:pos x="19" y="246"/>
                </a:cxn>
                <a:cxn ang="0">
                  <a:pos x="17" y="242"/>
                </a:cxn>
                <a:cxn ang="0">
                  <a:pos x="15" y="239"/>
                </a:cxn>
                <a:cxn ang="0">
                  <a:pos x="12" y="235"/>
                </a:cxn>
                <a:cxn ang="0">
                  <a:pos x="10" y="232"/>
                </a:cxn>
                <a:cxn ang="0">
                  <a:pos x="5" y="229"/>
                </a:cxn>
                <a:cxn ang="0">
                  <a:pos x="2" y="224"/>
                </a:cxn>
                <a:cxn ang="0">
                  <a:pos x="2" y="221"/>
                </a:cxn>
                <a:cxn ang="0">
                  <a:pos x="0" y="217"/>
                </a:cxn>
                <a:cxn ang="0">
                  <a:pos x="0" y="213"/>
                </a:cxn>
                <a:cxn ang="0">
                  <a:pos x="2" y="208"/>
                </a:cxn>
                <a:cxn ang="0">
                  <a:pos x="159" y="183"/>
                </a:cxn>
                <a:cxn ang="0">
                  <a:pos x="319" y="161"/>
                </a:cxn>
                <a:cxn ang="0">
                  <a:pos x="480" y="141"/>
                </a:cxn>
                <a:cxn ang="0">
                  <a:pos x="642" y="121"/>
                </a:cxn>
                <a:cxn ang="0">
                  <a:pos x="806" y="104"/>
                </a:cxn>
                <a:cxn ang="0">
                  <a:pos x="970" y="87"/>
                </a:cxn>
                <a:cxn ang="0">
                  <a:pos x="1135" y="71"/>
                </a:cxn>
                <a:cxn ang="0">
                  <a:pos x="1301" y="54"/>
                </a:cxn>
                <a:cxn ang="0">
                  <a:pos x="1468" y="38"/>
                </a:cxn>
                <a:cxn ang="0">
                  <a:pos x="1635" y="19"/>
                </a:cxn>
                <a:cxn ang="0">
                  <a:pos x="1667" y="17"/>
                </a:cxn>
                <a:cxn ang="0">
                  <a:pos x="1698" y="15"/>
                </a:cxn>
                <a:cxn ang="0">
                  <a:pos x="1735" y="11"/>
                </a:cxn>
                <a:cxn ang="0">
                  <a:pos x="1772" y="9"/>
                </a:cxn>
                <a:cxn ang="0">
                  <a:pos x="1811" y="6"/>
                </a:cxn>
                <a:cxn ang="0">
                  <a:pos x="1850" y="3"/>
                </a:cxn>
                <a:cxn ang="0">
                  <a:pos x="1887" y="1"/>
                </a:cxn>
                <a:cxn ang="0">
                  <a:pos x="1926" y="0"/>
                </a:cxn>
                <a:cxn ang="0">
                  <a:pos x="1963" y="0"/>
                </a:cxn>
                <a:cxn ang="0">
                  <a:pos x="1997" y="2"/>
                </a:cxn>
                <a:cxn ang="0">
                  <a:pos x="2005" y="23"/>
                </a:cxn>
                <a:cxn ang="0">
                  <a:pos x="2005" y="23"/>
                </a:cxn>
              </a:cxnLst>
              <a:rect l="txL" t="txT" r="txR" b="txB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87" name="Freeform 8"/>
            <p:cNvSpPr/>
            <p:nvPr/>
          </p:nvSpPr>
          <p:spPr>
            <a:xfrm>
              <a:off x="3358" y="349"/>
              <a:ext cx="331" cy="232"/>
            </a:xfrm>
            <a:custGeom>
              <a:avLst/>
              <a:gdLst>
                <a:gd name="txL" fmla="*/ 0 w 331"/>
                <a:gd name="txT" fmla="*/ 0 h 232"/>
                <a:gd name="txR" fmla="*/ 331 w 331"/>
                <a:gd name="txB" fmla="*/ 232 h 232"/>
              </a:gdLst>
              <a:ahLst/>
              <a:cxnLst>
                <a:cxn ang="0">
                  <a:pos x="204" y="18"/>
                </a:cxn>
                <a:cxn ang="0">
                  <a:pos x="221" y="30"/>
                </a:cxn>
                <a:cxn ang="0">
                  <a:pos x="228" y="41"/>
                </a:cxn>
                <a:cxn ang="0">
                  <a:pos x="231" y="54"/>
                </a:cxn>
                <a:cxn ang="0">
                  <a:pos x="221" y="66"/>
                </a:cxn>
                <a:cxn ang="0">
                  <a:pos x="206" y="73"/>
                </a:cxn>
                <a:cxn ang="0">
                  <a:pos x="191" y="78"/>
                </a:cxn>
                <a:cxn ang="0">
                  <a:pos x="177" y="81"/>
                </a:cxn>
                <a:cxn ang="0">
                  <a:pos x="164" y="86"/>
                </a:cxn>
                <a:cxn ang="0">
                  <a:pos x="155" y="91"/>
                </a:cxn>
                <a:cxn ang="0">
                  <a:pos x="167" y="97"/>
                </a:cxn>
                <a:cxn ang="0">
                  <a:pos x="206" y="96"/>
                </a:cxn>
                <a:cxn ang="0">
                  <a:pos x="250" y="95"/>
                </a:cxn>
                <a:cxn ang="0">
                  <a:pos x="289" y="98"/>
                </a:cxn>
                <a:cxn ang="0">
                  <a:pos x="319" y="112"/>
                </a:cxn>
                <a:cxn ang="0">
                  <a:pos x="331" y="136"/>
                </a:cxn>
                <a:cxn ang="0">
                  <a:pos x="329" y="155"/>
                </a:cxn>
                <a:cxn ang="0">
                  <a:pos x="319" y="175"/>
                </a:cxn>
                <a:cxn ang="0">
                  <a:pos x="302" y="192"/>
                </a:cxn>
                <a:cxn ang="0">
                  <a:pos x="280" y="208"/>
                </a:cxn>
                <a:cxn ang="0">
                  <a:pos x="255" y="218"/>
                </a:cxn>
                <a:cxn ang="0">
                  <a:pos x="238" y="223"/>
                </a:cxn>
                <a:cxn ang="0">
                  <a:pos x="218" y="226"/>
                </a:cxn>
                <a:cxn ang="0">
                  <a:pos x="199" y="229"/>
                </a:cxn>
                <a:cxn ang="0">
                  <a:pos x="179" y="231"/>
                </a:cxn>
                <a:cxn ang="0">
                  <a:pos x="167" y="207"/>
                </a:cxn>
                <a:cxn ang="0">
                  <a:pos x="150" y="159"/>
                </a:cxn>
                <a:cxn ang="0">
                  <a:pos x="118" y="114"/>
                </a:cxn>
                <a:cxn ang="0">
                  <a:pos x="76" y="71"/>
                </a:cxn>
                <a:cxn ang="0">
                  <a:pos x="27" y="30"/>
                </a:cxn>
                <a:cxn ang="0">
                  <a:pos x="17" y="6"/>
                </a:cxn>
                <a:cxn ang="0">
                  <a:pos x="57" y="1"/>
                </a:cxn>
                <a:cxn ang="0">
                  <a:pos x="101" y="0"/>
                </a:cxn>
                <a:cxn ang="0">
                  <a:pos x="142" y="1"/>
                </a:cxn>
                <a:cxn ang="0">
                  <a:pos x="179" y="8"/>
                </a:cxn>
                <a:cxn ang="0">
                  <a:pos x="194" y="13"/>
                </a:cxn>
              </a:cxnLst>
              <a:rect l="txL" t="txT" r="txR" b="txB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88" name="Freeform 9"/>
            <p:cNvSpPr/>
            <p:nvPr/>
          </p:nvSpPr>
          <p:spPr>
            <a:xfrm>
              <a:off x="2405" y="362"/>
              <a:ext cx="1095" cy="609"/>
            </a:xfrm>
            <a:custGeom>
              <a:avLst/>
              <a:gdLst>
                <a:gd name="txL" fmla="*/ 0 w 1095"/>
                <a:gd name="txT" fmla="*/ 0 h 609"/>
                <a:gd name="txR" fmla="*/ 1095 w 1095"/>
                <a:gd name="txB" fmla="*/ 609 h 609"/>
              </a:gdLst>
              <a:ahLst/>
              <a:cxnLst>
                <a:cxn ang="0">
                  <a:pos x="1059" y="118"/>
                </a:cxn>
                <a:cxn ang="0">
                  <a:pos x="1095" y="205"/>
                </a:cxn>
                <a:cxn ang="0">
                  <a:pos x="1078" y="293"/>
                </a:cxn>
                <a:cxn ang="0">
                  <a:pos x="1022" y="379"/>
                </a:cxn>
                <a:cxn ang="0">
                  <a:pos x="943" y="460"/>
                </a:cxn>
                <a:cxn ang="0">
                  <a:pos x="870" y="516"/>
                </a:cxn>
                <a:cxn ang="0">
                  <a:pos x="796" y="552"/>
                </a:cxn>
                <a:cxn ang="0">
                  <a:pos x="713" y="582"/>
                </a:cxn>
                <a:cxn ang="0">
                  <a:pos x="622" y="603"/>
                </a:cxn>
                <a:cxn ang="0">
                  <a:pos x="522" y="609"/>
                </a:cxn>
                <a:cxn ang="0">
                  <a:pos x="402" y="596"/>
                </a:cxn>
                <a:cxn ang="0">
                  <a:pos x="284" y="568"/>
                </a:cxn>
                <a:cxn ang="0">
                  <a:pos x="184" y="524"/>
                </a:cxn>
                <a:cxn ang="0">
                  <a:pos x="103" y="473"/>
                </a:cxn>
                <a:cxn ang="0">
                  <a:pos x="41" y="417"/>
                </a:cxn>
                <a:cxn ang="0">
                  <a:pos x="5" y="355"/>
                </a:cxn>
                <a:cxn ang="0">
                  <a:pos x="0" y="292"/>
                </a:cxn>
                <a:cxn ang="0">
                  <a:pos x="17" y="230"/>
                </a:cxn>
                <a:cxn ang="0">
                  <a:pos x="54" y="171"/>
                </a:cxn>
                <a:cxn ang="0">
                  <a:pos x="100" y="115"/>
                </a:cxn>
                <a:cxn ang="0">
                  <a:pos x="139" y="84"/>
                </a:cxn>
                <a:cxn ang="0">
                  <a:pos x="166" y="78"/>
                </a:cxn>
                <a:cxn ang="0">
                  <a:pos x="191" y="73"/>
                </a:cxn>
                <a:cxn ang="0">
                  <a:pos x="215" y="70"/>
                </a:cxn>
                <a:cxn ang="0">
                  <a:pos x="242" y="73"/>
                </a:cxn>
                <a:cxn ang="0">
                  <a:pos x="247" y="76"/>
                </a:cxn>
                <a:cxn ang="0">
                  <a:pos x="230" y="80"/>
                </a:cxn>
                <a:cxn ang="0">
                  <a:pos x="215" y="85"/>
                </a:cxn>
                <a:cxn ang="0">
                  <a:pos x="201" y="92"/>
                </a:cxn>
                <a:cxn ang="0">
                  <a:pos x="189" y="100"/>
                </a:cxn>
                <a:cxn ang="0">
                  <a:pos x="184" y="116"/>
                </a:cxn>
                <a:cxn ang="0">
                  <a:pos x="220" y="109"/>
                </a:cxn>
                <a:cxn ang="0">
                  <a:pos x="262" y="100"/>
                </a:cxn>
                <a:cxn ang="0">
                  <a:pos x="304" y="92"/>
                </a:cxn>
                <a:cxn ang="0">
                  <a:pos x="350" y="90"/>
                </a:cxn>
                <a:cxn ang="0">
                  <a:pos x="397" y="96"/>
                </a:cxn>
                <a:cxn ang="0">
                  <a:pos x="407" y="90"/>
                </a:cxn>
                <a:cxn ang="0">
                  <a:pos x="409" y="84"/>
                </a:cxn>
                <a:cxn ang="0">
                  <a:pos x="407" y="78"/>
                </a:cxn>
                <a:cxn ang="0">
                  <a:pos x="402" y="73"/>
                </a:cxn>
                <a:cxn ang="0">
                  <a:pos x="397" y="67"/>
                </a:cxn>
                <a:cxn ang="0">
                  <a:pos x="392" y="67"/>
                </a:cxn>
                <a:cxn ang="0">
                  <a:pos x="387" y="67"/>
                </a:cxn>
                <a:cxn ang="0">
                  <a:pos x="380" y="66"/>
                </a:cxn>
                <a:cxn ang="0">
                  <a:pos x="375" y="65"/>
                </a:cxn>
                <a:cxn ang="0">
                  <a:pos x="372" y="61"/>
                </a:cxn>
                <a:cxn ang="0">
                  <a:pos x="426" y="52"/>
                </a:cxn>
                <a:cxn ang="0">
                  <a:pos x="537" y="42"/>
                </a:cxn>
                <a:cxn ang="0">
                  <a:pos x="647" y="29"/>
                </a:cxn>
                <a:cxn ang="0">
                  <a:pos x="755" y="18"/>
                </a:cxn>
                <a:cxn ang="0">
                  <a:pos x="865" y="6"/>
                </a:cxn>
                <a:cxn ang="0">
                  <a:pos x="1015" y="75"/>
                </a:cxn>
              </a:cxnLst>
              <a:rect l="txL" t="txT" r="txR" b="txB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89" name="Freeform 10"/>
            <p:cNvSpPr/>
            <p:nvPr/>
          </p:nvSpPr>
          <p:spPr>
            <a:xfrm>
              <a:off x="3049" y="403"/>
              <a:ext cx="238" cy="47"/>
            </a:xfrm>
            <a:custGeom>
              <a:avLst/>
              <a:gdLst>
                <a:gd name="txL" fmla="*/ 0 w 238"/>
                <a:gd name="txT" fmla="*/ 0 h 47"/>
                <a:gd name="txR" fmla="*/ 238 w 238"/>
                <a:gd name="txB" fmla="*/ 47 h 47"/>
              </a:gdLst>
              <a:ahLst/>
              <a:cxnLst>
                <a:cxn ang="0">
                  <a:pos x="238" y="34"/>
                </a:cxn>
                <a:cxn ang="0">
                  <a:pos x="238" y="47"/>
                </a:cxn>
                <a:cxn ang="0">
                  <a:pos x="216" y="44"/>
                </a:cxn>
                <a:cxn ang="0">
                  <a:pos x="192" y="41"/>
                </a:cxn>
                <a:cxn ang="0">
                  <a:pos x="167" y="39"/>
                </a:cxn>
                <a:cxn ang="0">
                  <a:pos x="143" y="36"/>
                </a:cxn>
                <a:cxn ang="0">
                  <a:pos x="118" y="35"/>
                </a:cxn>
                <a:cxn ang="0">
                  <a:pos x="94" y="35"/>
                </a:cxn>
                <a:cxn ang="0">
                  <a:pos x="69" y="36"/>
                </a:cxn>
                <a:cxn ang="0">
                  <a:pos x="45" y="37"/>
                </a:cxn>
                <a:cxn ang="0">
                  <a:pos x="22" y="41"/>
                </a:cxn>
                <a:cxn ang="0">
                  <a:pos x="0" y="47"/>
                </a:cxn>
                <a:cxn ang="0">
                  <a:pos x="3" y="40"/>
                </a:cxn>
                <a:cxn ang="0">
                  <a:pos x="8" y="33"/>
                </a:cxn>
                <a:cxn ang="0">
                  <a:pos x="15" y="27"/>
                </a:cxn>
                <a:cxn ang="0">
                  <a:pos x="25" y="23"/>
                </a:cxn>
                <a:cxn ang="0">
                  <a:pos x="37" y="18"/>
                </a:cxn>
                <a:cxn ang="0">
                  <a:pos x="49" y="13"/>
                </a:cxn>
                <a:cxn ang="0">
                  <a:pos x="62" y="10"/>
                </a:cxn>
                <a:cxn ang="0">
                  <a:pos x="74" y="7"/>
                </a:cxn>
                <a:cxn ang="0">
                  <a:pos x="89" y="3"/>
                </a:cxn>
                <a:cxn ang="0">
                  <a:pos x="98" y="0"/>
                </a:cxn>
                <a:cxn ang="0">
                  <a:pos x="116" y="0"/>
                </a:cxn>
                <a:cxn ang="0">
                  <a:pos x="133" y="0"/>
                </a:cxn>
                <a:cxn ang="0">
                  <a:pos x="147" y="1"/>
                </a:cxn>
                <a:cxn ang="0">
                  <a:pos x="162" y="4"/>
                </a:cxn>
                <a:cxn ang="0">
                  <a:pos x="177" y="8"/>
                </a:cxn>
                <a:cxn ang="0">
                  <a:pos x="189" y="12"/>
                </a:cxn>
                <a:cxn ang="0">
                  <a:pos x="201" y="17"/>
                </a:cxn>
                <a:cxn ang="0">
                  <a:pos x="214" y="23"/>
                </a:cxn>
                <a:cxn ang="0">
                  <a:pos x="226" y="28"/>
                </a:cxn>
                <a:cxn ang="0">
                  <a:pos x="238" y="34"/>
                </a:cxn>
                <a:cxn ang="0">
                  <a:pos x="238" y="34"/>
                </a:cxn>
              </a:cxnLst>
              <a:rect l="txL" t="txT" r="txR" b="txB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90" name="Freeform 11"/>
            <p:cNvSpPr/>
            <p:nvPr/>
          </p:nvSpPr>
          <p:spPr>
            <a:xfrm>
              <a:off x="2201" y="450"/>
              <a:ext cx="285" cy="209"/>
            </a:xfrm>
            <a:custGeom>
              <a:avLst/>
              <a:gdLst>
                <a:gd name="txL" fmla="*/ 0 w 285"/>
                <a:gd name="txT" fmla="*/ 0 h 209"/>
                <a:gd name="txR" fmla="*/ 285 w 285"/>
                <a:gd name="txB" fmla="*/ 209 h 209"/>
              </a:gdLst>
              <a:ahLst/>
              <a:cxnLst>
                <a:cxn ang="0">
                  <a:pos x="270" y="19"/>
                </a:cxn>
                <a:cxn ang="0">
                  <a:pos x="238" y="59"/>
                </a:cxn>
                <a:cxn ang="0">
                  <a:pos x="209" y="100"/>
                </a:cxn>
                <a:cxn ang="0">
                  <a:pos x="184" y="141"/>
                </a:cxn>
                <a:cxn ang="0">
                  <a:pos x="169" y="184"/>
                </a:cxn>
                <a:cxn ang="0">
                  <a:pos x="157" y="208"/>
                </a:cxn>
                <a:cxn ang="0">
                  <a:pos x="138" y="209"/>
                </a:cxn>
                <a:cxn ang="0">
                  <a:pos x="116" y="206"/>
                </a:cxn>
                <a:cxn ang="0">
                  <a:pos x="93" y="203"/>
                </a:cxn>
                <a:cxn ang="0">
                  <a:pos x="74" y="198"/>
                </a:cxn>
                <a:cxn ang="0">
                  <a:pos x="54" y="190"/>
                </a:cxn>
                <a:cxn ang="0">
                  <a:pos x="42" y="180"/>
                </a:cxn>
                <a:cxn ang="0">
                  <a:pos x="37" y="168"/>
                </a:cxn>
                <a:cxn ang="0">
                  <a:pos x="42" y="156"/>
                </a:cxn>
                <a:cxn ang="0">
                  <a:pos x="54" y="145"/>
                </a:cxn>
                <a:cxn ang="0">
                  <a:pos x="69" y="136"/>
                </a:cxn>
                <a:cxn ang="0">
                  <a:pos x="76" y="132"/>
                </a:cxn>
                <a:cxn ang="0">
                  <a:pos x="89" y="130"/>
                </a:cxn>
                <a:cxn ang="0">
                  <a:pos x="98" y="128"/>
                </a:cxn>
                <a:cxn ang="0">
                  <a:pos x="101" y="122"/>
                </a:cxn>
                <a:cxn ang="0">
                  <a:pos x="89" y="115"/>
                </a:cxn>
                <a:cxn ang="0">
                  <a:pos x="69" y="114"/>
                </a:cxn>
                <a:cxn ang="0">
                  <a:pos x="49" y="116"/>
                </a:cxn>
                <a:cxn ang="0">
                  <a:pos x="32" y="118"/>
                </a:cxn>
                <a:cxn ang="0">
                  <a:pos x="13" y="117"/>
                </a:cxn>
                <a:cxn ang="0">
                  <a:pos x="0" y="102"/>
                </a:cxn>
                <a:cxn ang="0">
                  <a:pos x="8" y="80"/>
                </a:cxn>
                <a:cxn ang="0">
                  <a:pos x="27" y="56"/>
                </a:cxn>
                <a:cxn ang="0">
                  <a:pos x="57" y="35"/>
                </a:cxn>
                <a:cxn ang="0">
                  <a:pos x="93" y="18"/>
                </a:cxn>
                <a:cxn ang="0">
                  <a:pos x="133" y="10"/>
                </a:cxn>
                <a:cxn ang="0">
                  <a:pos x="167" y="8"/>
                </a:cxn>
                <a:cxn ang="0">
                  <a:pos x="201" y="5"/>
                </a:cxn>
                <a:cxn ang="0">
                  <a:pos x="236" y="3"/>
                </a:cxn>
                <a:cxn ang="0">
                  <a:pos x="270" y="1"/>
                </a:cxn>
                <a:cxn ang="0">
                  <a:pos x="285" y="0"/>
                </a:cxn>
              </a:cxnLst>
              <a:rect l="txL" t="txT" r="txR" b="txB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91" name="Freeform 12"/>
            <p:cNvSpPr/>
            <p:nvPr/>
          </p:nvSpPr>
          <p:spPr>
            <a:xfrm>
              <a:off x="3059" y="478"/>
              <a:ext cx="177" cy="119"/>
            </a:xfrm>
            <a:custGeom>
              <a:avLst/>
              <a:gdLst>
                <a:gd name="txL" fmla="*/ 0 w 177"/>
                <a:gd name="txT" fmla="*/ 0 h 119"/>
                <a:gd name="txR" fmla="*/ 177 w 177"/>
                <a:gd name="txB" fmla="*/ 119 h 119"/>
              </a:gdLst>
              <a:ahLst/>
              <a:cxnLst>
                <a:cxn ang="0">
                  <a:pos x="177" y="74"/>
                </a:cxn>
                <a:cxn ang="0">
                  <a:pos x="172" y="79"/>
                </a:cxn>
                <a:cxn ang="0">
                  <a:pos x="167" y="85"/>
                </a:cxn>
                <a:cxn ang="0">
                  <a:pos x="160" y="89"/>
                </a:cxn>
                <a:cxn ang="0">
                  <a:pos x="155" y="95"/>
                </a:cxn>
                <a:cxn ang="0">
                  <a:pos x="150" y="100"/>
                </a:cxn>
                <a:cxn ang="0">
                  <a:pos x="142" y="104"/>
                </a:cxn>
                <a:cxn ang="0">
                  <a:pos x="135" y="109"/>
                </a:cxn>
                <a:cxn ang="0">
                  <a:pos x="128" y="113"/>
                </a:cxn>
                <a:cxn ang="0">
                  <a:pos x="115" y="117"/>
                </a:cxn>
                <a:cxn ang="0">
                  <a:pos x="103" y="119"/>
                </a:cxn>
                <a:cxn ang="0">
                  <a:pos x="93" y="118"/>
                </a:cxn>
                <a:cxn ang="0">
                  <a:pos x="81" y="117"/>
                </a:cxn>
                <a:cxn ang="0">
                  <a:pos x="71" y="114"/>
                </a:cxn>
                <a:cxn ang="0">
                  <a:pos x="59" y="112"/>
                </a:cxn>
                <a:cxn ang="0">
                  <a:pos x="49" y="109"/>
                </a:cxn>
                <a:cxn ang="0">
                  <a:pos x="39" y="104"/>
                </a:cxn>
                <a:cxn ang="0">
                  <a:pos x="30" y="101"/>
                </a:cxn>
                <a:cxn ang="0">
                  <a:pos x="22" y="96"/>
                </a:cxn>
                <a:cxn ang="0">
                  <a:pos x="15" y="92"/>
                </a:cxn>
                <a:cxn ang="0">
                  <a:pos x="8" y="86"/>
                </a:cxn>
                <a:cxn ang="0">
                  <a:pos x="5" y="78"/>
                </a:cxn>
                <a:cxn ang="0">
                  <a:pos x="3" y="69"/>
                </a:cxn>
                <a:cxn ang="0">
                  <a:pos x="0" y="58"/>
                </a:cxn>
                <a:cxn ang="0">
                  <a:pos x="0" y="48"/>
                </a:cxn>
                <a:cxn ang="0">
                  <a:pos x="0" y="38"/>
                </a:cxn>
                <a:cxn ang="0">
                  <a:pos x="5" y="28"/>
                </a:cxn>
                <a:cxn ang="0">
                  <a:pos x="12" y="18"/>
                </a:cxn>
                <a:cxn ang="0">
                  <a:pos x="22" y="10"/>
                </a:cxn>
                <a:cxn ang="0">
                  <a:pos x="39" y="5"/>
                </a:cxn>
                <a:cxn ang="0">
                  <a:pos x="59" y="0"/>
                </a:cxn>
                <a:cxn ang="0">
                  <a:pos x="84" y="2"/>
                </a:cxn>
                <a:cxn ang="0">
                  <a:pos x="103" y="7"/>
                </a:cxn>
                <a:cxn ang="0">
                  <a:pos x="120" y="12"/>
                </a:cxn>
                <a:cxn ang="0">
                  <a:pos x="135" y="18"/>
                </a:cxn>
                <a:cxn ang="0">
                  <a:pos x="145" y="26"/>
                </a:cxn>
                <a:cxn ang="0">
                  <a:pos x="155" y="36"/>
                </a:cxn>
                <a:cxn ang="0">
                  <a:pos x="162" y="45"/>
                </a:cxn>
                <a:cxn ang="0">
                  <a:pos x="167" y="55"/>
                </a:cxn>
                <a:cxn ang="0">
                  <a:pos x="172" y="64"/>
                </a:cxn>
                <a:cxn ang="0">
                  <a:pos x="177" y="74"/>
                </a:cxn>
                <a:cxn ang="0">
                  <a:pos x="177" y="74"/>
                </a:cxn>
              </a:cxnLst>
              <a:rect l="txL" t="txT" r="txR" b="txB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92" name="Freeform 13"/>
            <p:cNvSpPr/>
            <p:nvPr/>
          </p:nvSpPr>
          <p:spPr>
            <a:xfrm>
              <a:off x="2618" y="498"/>
              <a:ext cx="169" cy="117"/>
            </a:xfrm>
            <a:custGeom>
              <a:avLst/>
              <a:gdLst>
                <a:gd name="txL" fmla="*/ 0 w 169"/>
                <a:gd name="txT" fmla="*/ 0 h 117"/>
                <a:gd name="txR" fmla="*/ 169 w 169"/>
                <a:gd name="txB" fmla="*/ 117 h 117"/>
              </a:gdLst>
              <a:ahLst/>
              <a:cxnLst>
                <a:cxn ang="0">
                  <a:pos x="167" y="25"/>
                </a:cxn>
                <a:cxn ang="0">
                  <a:pos x="169" y="36"/>
                </a:cxn>
                <a:cxn ang="0">
                  <a:pos x="169" y="46"/>
                </a:cxn>
                <a:cxn ang="0">
                  <a:pos x="167" y="58"/>
                </a:cxn>
                <a:cxn ang="0">
                  <a:pos x="164" y="68"/>
                </a:cxn>
                <a:cxn ang="0">
                  <a:pos x="159" y="77"/>
                </a:cxn>
                <a:cxn ang="0">
                  <a:pos x="154" y="88"/>
                </a:cxn>
                <a:cxn ang="0">
                  <a:pos x="145" y="96"/>
                </a:cxn>
                <a:cxn ang="0">
                  <a:pos x="132" y="104"/>
                </a:cxn>
                <a:cxn ang="0">
                  <a:pos x="115" y="110"/>
                </a:cxn>
                <a:cxn ang="0">
                  <a:pos x="96" y="116"/>
                </a:cxn>
                <a:cxn ang="0">
                  <a:pos x="83" y="117"/>
                </a:cxn>
                <a:cxn ang="0">
                  <a:pos x="71" y="116"/>
                </a:cxn>
                <a:cxn ang="0">
                  <a:pos x="59" y="115"/>
                </a:cxn>
                <a:cxn ang="0">
                  <a:pos x="52" y="112"/>
                </a:cxn>
                <a:cxn ang="0">
                  <a:pos x="42" y="108"/>
                </a:cxn>
                <a:cxn ang="0">
                  <a:pos x="37" y="105"/>
                </a:cxn>
                <a:cxn ang="0">
                  <a:pos x="29" y="100"/>
                </a:cxn>
                <a:cxn ang="0">
                  <a:pos x="22" y="96"/>
                </a:cxn>
                <a:cxn ang="0">
                  <a:pos x="15" y="91"/>
                </a:cxn>
                <a:cxn ang="0">
                  <a:pos x="7" y="86"/>
                </a:cxn>
                <a:cxn ang="0">
                  <a:pos x="5" y="80"/>
                </a:cxn>
                <a:cxn ang="0">
                  <a:pos x="0" y="72"/>
                </a:cxn>
                <a:cxn ang="0">
                  <a:pos x="0" y="64"/>
                </a:cxn>
                <a:cxn ang="0">
                  <a:pos x="0" y="56"/>
                </a:cxn>
                <a:cxn ang="0">
                  <a:pos x="2" y="48"/>
                </a:cxn>
                <a:cxn ang="0">
                  <a:pos x="5" y="41"/>
                </a:cxn>
                <a:cxn ang="0">
                  <a:pos x="10" y="33"/>
                </a:cxn>
                <a:cxn ang="0">
                  <a:pos x="17" y="26"/>
                </a:cxn>
                <a:cxn ang="0">
                  <a:pos x="25" y="19"/>
                </a:cxn>
                <a:cxn ang="0">
                  <a:pos x="34" y="13"/>
                </a:cxn>
                <a:cxn ang="0">
                  <a:pos x="49" y="8"/>
                </a:cxn>
                <a:cxn ang="0">
                  <a:pos x="64" y="4"/>
                </a:cxn>
                <a:cxn ang="0">
                  <a:pos x="78" y="1"/>
                </a:cxn>
                <a:cxn ang="0">
                  <a:pos x="93" y="0"/>
                </a:cxn>
                <a:cxn ang="0">
                  <a:pos x="108" y="1"/>
                </a:cxn>
                <a:cxn ang="0">
                  <a:pos x="123" y="3"/>
                </a:cxn>
                <a:cxn ang="0">
                  <a:pos x="137" y="5"/>
                </a:cxn>
                <a:cxn ang="0">
                  <a:pos x="150" y="11"/>
                </a:cxn>
                <a:cxn ang="0">
                  <a:pos x="159" y="17"/>
                </a:cxn>
                <a:cxn ang="0">
                  <a:pos x="167" y="25"/>
                </a:cxn>
                <a:cxn ang="0">
                  <a:pos x="167" y="25"/>
                </a:cxn>
              </a:cxnLst>
              <a:rect l="txL" t="txT" r="txR" b="txB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93" name="Freeform 14"/>
            <p:cNvSpPr/>
            <p:nvPr/>
          </p:nvSpPr>
          <p:spPr>
            <a:xfrm>
              <a:off x="3074" y="494"/>
              <a:ext cx="132" cy="88"/>
            </a:xfrm>
            <a:custGeom>
              <a:avLst/>
              <a:gdLst>
                <a:gd name="txL" fmla="*/ 0 w 132"/>
                <a:gd name="txT" fmla="*/ 0 h 88"/>
                <a:gd name="txR" fmla="*/ 132 w 132"/>
                <a:gd name="txB" fmla="*/ 88 h 88"/>
              </a:gdLst>
              <a:ahLst/>
              <a:cxnLst>
                <a:cxn ang="0">
                  <a:pos x="132" y="53"/>
                </a:cxn>
                <a:cxn ang="0">
                  <a:pos x="130" y="56"/>
                </a:cxn>
                <a:cxn ang="0">
                  <a:pos x="127" y="60"/>
                </a:cxn>
                <a:cxn ang="0">
                  <a:pos x="125" y="63"/>
                </a:cxn>
                <a:cxn ang="0">
                  <a:pos x="125" y="68"/>
                </a:cxn>
                <a:cxn ang="0">
                  <a:pos x="122" y="71"/>
                </a:cxn>
                <a:cxn ang="0">
                  <a:pos x="122" y="74"/>
                </a:cxn>
                <a:cxn ang="0">
                  <a:pos x="120" y="78"/>
                </a:cxn>
                <a:cxn ang="0">
                  <a:pos x="115" y="81"/>
                </a:cxn>
                <a:cxn ang="0">
                  <a:pos x="108" y="85"/>
                </a:cxn>
                <a:cxn ang="0">
                  <a:pos x="100" y="87"/>
                </a:cxn>
                <a:cxn ang="0">
                  <a:pos x="83" y="88"/>
                </a:cxn>
                <a:cxn ang="0">
                  <a:pos x="69" y="87"/>
                </a:cxn>
                <a:cxn ang="0">
                  <a:pos x="54" y="85"/>
                </a:cxn>
                <a:cxn ang="0">
                  <a:pos x="44" y="80"/>
                </a:cxn>
                <a:cxn ang="0">
                  <a:pos x="32" y="76"/>
                </a:cxn>
                <a:cxn ang="0">
                  <a:pos x="24" y="70"/>
                </a:cxn>
                <a:cxn ang="0">
                  <a:pos x="17" y="64"/>
                </a:cxn>
                <a:cxn ang="0">
                  <a:pos x="10" y="58"/>
                </a:cxn>
                <a:cxn ang="0">
                  <a:pos x="5" y="53"/>
                </a:cxn>
                <a:cxn ang="0">
                  <a:pos x="0" y="46"/>
                </a:cxn>
                <a:cxn ang="0">
                  <a:pos x="29" y="0"/>
                </a:cxn>
                <a:cxn ang="0">
                  <a:pos x="51" y="0"/>
                </a:cxn>
                <a:cxn ang="0">
                  <a:pos x="69" y="1"/>
                </a:cxn>
                <a:cxn ang="0">
                  <a:pos x="83" y="5"/>
                </a:cxn>
                <a:cxn ang="0">
                  <a:pos x="93" y="9"/>
                </a:cxn>
                <a:cxn ang="0">
                  <a:pos x="103" y="16"/>
                </a:cxn>
                <a:cxn ang="0">
                  <a:pos x="113" y="22"/>
                </a:cxn>
                <a:cxn ang="0">
                  <a:pos x="118" y="30"/>
                </a:cxn>
                <a:cxn ang="0">
                  <a:pos x="125" y="38"/>
                </a:cxn>
                <a:cxn ang="0">
                  <a:pos x="130" y="46"/>
                </a:cxn>
                <a:cxn ang="0">
                  <a:pos x="132" y="53"/>
                </a:cxn>
                <a:cxn ang="0">
                  <a:pos x="132" y="53"/>
                </a:cxn>
              </a:cxnLst>
              <a:rect l="txL" t="txT" r="txR" b="txB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94" name="Freeform 15"/>
            <p:cNvSpPr/>
            <p:nvPr/>
          </p:nvSpPr>
          <p:spPr>
            <a:xfrm>
              <a:off x="2645" y="510"/>
              <a:ext cx="115" cy="92"/>
            </a:xfrm>
            <a:custGeom>
              <a:avLst/>
              <a:gdLst>
                <a:gd name="txL" fmla="*/ 0 w 115"/>
                <a:gd name="txT" fmla="*/ 0 h 92"/>
                <a:gd name="txR" fmla="*/ 115 w 115"/>
                <a:gd name="txB" fmla="*/ 92 h 92"/>
              </a:gdLst>
              <a:ahLst/>
              <a:cxnLst>
                <a:cxn ang="0">
                  <a:pos x="113" y="30"/>
                </a:cxn>
                <a:cxn ang="0">
                  <a:pos x="115" y="38"/>
                </a:cxn>
                <a:cxn ang="0">
                  <a:pos x="115" y="46"/>
                </a:cxn>
                <a:cxn ang="0">
                  <a:pos x="115" y="54"/>
                </a:cxn>
                <a:cxn ang="0">
                  <a:pos x="110" y="61"/>
                </a:cxn>
                <a:cxn ang="0">
                  <a:pos x="108" y="68"/>
                </a:cxn>
                <a:cxn ang="0">
                  <a:pos x="100" y="74"/>
                </a:cxn>
                <a:cxn ang="0">
                  <a:pos x="93" y="80"/>
                </a:cxn>
                <a:cxn ang="0">
                  <a:pos x="86" y="85"/>
                </a:cxn>
                <a:cxn ang="0">
                  <a:pos x="74" y="89"/>
                </a:cxn>
                <a:cxn ang="0">
                  <a:pos x="61" y="92"/>
                </a:cxn>
                <a:cxn ang="0">
                  <a:pos x="51" y="90"/>
                </a:cxn>
                <a:cxn ang="0">
                  <a:pos x="39" y="88"/>
                </a:cxn>
                <a:cxn ang="0">
                  <a:pos x="32" y="86"/>
                </a:cxn>
                <a:cxn ang="0">
                  <a:pos x="22" y="81"/>
                </a:cxn>
                <a:cxn ang="0">
                  <a:pos x="15" y="78"/>
                </a:cxn>
                <a:cxn ang="0">
                  <a:pos x="10" y="73"/>
                </a:cxn>
                <a:cxn ang="0">
                  <a:pos x="5" y="69"/>
                </a:cxn>
                <a:cxn ang="0">
                  <a:pos x="2" y="64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2" y="49"/>
                </a:cxn>
                <a:cxn ang="0">
                  <a:pos x="5" y="44"/>
                </a:cxn>
                <a:cxn ang="0">
                  <a:pos x="7" y="38"/>
                </a:cxn>
                <a:cxn ang="0">
                  <a:pos x="10" y="32"/>
                </a:cxn>
                <a:cxn ang="0">
                  <a:pos x="10" y="25"/>
                </a:cxn>
                <a:cxn ang="0">
                  <a:pos x="15" y="20"/>
                </a:cxn>
                <a:cxn ang="0">
                  <a:pos x="17" y="15"/>
                </a:cxn>
                <a:cxn ang="0">
                  <a:pos x="25" y="9"/>
                </a:cxn>
                <a:cxn ang="0">
                  <a:pos x="32" y="5"/>
                </a:cxn>
                <a:cxn ang="0">
                  <a:pos x="44" y="1"/>
                </a:cxn>
                <a:cxn ang="0">
                  <a:pos x="56" y="0"/>
                </a:cxn>
                <a:cxn ang="0">
                  <a:pos x="69" y="0"/>
                </a:cxn>
                <a:cxn ang="0">
                  <a:pos x="78" y="1"/>
                </a:cxn>
                <a:cxn ang="0">
                  <a:pos x="88" y="4"/>
                </a:cxn>
                <a:cxn ang="0">
                  <a:pos x="96" y="7"/>
                </a:cxn>
                <a:cxn ang="0">
                  <a:pos x="103" y="10"/>
                </a:cxn>
                <a:cxn ang="0">
                  <a:pos x="108" y="15"/>
                </a:cxn>
                <a:cxn ang="0">
                  <a:pos x="110" y="20"/>
                </a:cxn>
                <a:cxn ang="0">
                  <a:pos x="113" y="25"/>
                </a:cxn>
                <a:cxn ang="0">
                  <a:pos x="113" y="30"/>
                </a:cxn>
                <a:cxn ang="0">
                  <a:pos x="113" y="30"/>
                </a:cxn>
              </a:cxnLst>
              <a:rect l="txL" t="txT" r="txR" b="txB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95" name="Freeform 16"/>
            <p:cNvSpPr/>
            <p:nvPr/>
          </p:nvSpPr>
          <p:spPr>
            <a:xfrm>
              <a:off x="3118" y="523"/>
              <a:ext cx="47" cy="33"/>
            </a:xfrm>
            <a:custGeom>
              <a:avLst/>
              <a:gdLst>
                <a:gd name="txL" fmla="*/ 0 w 47"/>
                <a:gd name="txT" fmla="*/ 0 h 33"/>
                <a:gd name="txR" fmla="*/ 47 w 47"/>
                <a:gd name="txB" fmla="*/ 33 h 33"/>
              </a:gdLst>
              <a:ahLst/>
              <a:cxnLst>
                <a:cxn ang="0">
                  <a:pos x="37" y="33"/>
                </a:cxn>
                <a:cxn ang="0">
                  <a:pos x="32" y="33"/>
                </a:cxn>
                <a:cxn ang="0">
                  <a:pos x="25" y="33"/>
                </a:cxn>
                <a:cxn ang="0">
                  <a:pos x="20" y="31"/>
                </a:cxn>
                <a:cxn ang="0">
                  <a:pos x="17" y="29"/>
                </a:cxn>
                <a:cxn ang="0">
                  <a:pos x="15" y="26"/>
                </a:cxn>
                <a:cxn ang="0">
                  <a:pos x="12" y="24"/>
                </a:cxn>
                <a:cxn ang="0">
                  <a:pos x="10" y="20"/>
                </a:cxn>
                <a:cxn ang="0">
                  <a:pos x="7" y="17"/>
                </a:cxn>
                <a:cxn ang="0">
                  <a:pos x="5" y="15"/>
                </a:cxn>
                <a:cxn ang="0">
                  <a:pos x="0" y="12"/>
                </a:cxn>
                <a:cxn ang="0">
                  <a:pos x="12" y="0"/>
                </a:cxn>
                <a:cxn ang="0">
                  <a:pos x="22" y="1"/>
                </a:cxn>
                <a:cxn ang="0">
                  <a:pos x="29" y="2"/>
                </a:cxn>
                <a:cxn ang="0">
                  <a:pos x="37" y="4"/>
                </a:cxn>
                <a:cxn ang="0">
                  <a:pos x="42" y="8"/>
                </a:cxn>
                <a:cxn ang="0">
                  <a:pos x="44" y="12"/>
                </a:cxn>
                <a:cxn ang="0">
                  <a:pos x="47" y="17"/>
                </a:cxn>
                <a:cxn ang="0">
                  <a:pos x="47" y="20"/>
                </a:cxn>
                <a:cxn ang="0">
                  <a:pos x="44" y="25"/>
                </a:cxn>
                <a:cxn ang="0">
                  <a:pos x="42" y="29"/>
                </a:cxn>
                <a:cxn ang="0">
                  <a:pos x="37" y="33"/>
                </a:cxn>
                <a:cxn ang="0">
                  <a:pos x="37" y="33"/>
                </a:cxn>
              </a:cxnLst>
              <a:rect l="txL" t="txT" r="txR" b="txB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96" name="Freeform 17"/>
            <p:cNvSpPr/>
            <p:nvPr/>
          </p:nvSpPr>
          <p:spPr>
            <a:xfrm>
              <a:off x="2696" y="540"/>
              <a:ext cx="27" cy="33"/>
            </a:xfrm>
            <a:custGeom>
              <a:avLst/>
              <a:gdLst>
                <a:gd name="txL" fmla="*/ 0 w 27"/>
                <a:gd name="txT" fmla="*/ 0 h 33"/>
                <a:gd name="txR" fmla="*/ 27 w 27"/>
                <a:gd name="txB" fmla="*/ 33 h 33"/>
              </a:gdLst>
              <a:ahLst/>
              <a:cxnLst>
                <a:cxn ang="0">
                  <a:pos x="18" y="0"/>
                </a:cxn>
                <a:cxn ang="0">
                  <a:pos x="23" y="3"/>
                </a:cxn>
                <a:cxn ang="0">
                  <a:pos x="27" y="7"/>
                </a:cxn>
                <a:cxn ang="0">
                  <a:pos x="27" y="9"/>
                </a:cxn>
                <a:cxn ang="0">
                  <a:pos x="27" y="14"/>
                </a:cxn>
                <a:cxn ang="0">
                  <a:pos x="27" y="17"/>
                </a:cxn>
                <a:cxn ang="0">
                  <a:pos x="25" y="20"/>
                </a:cxn>
                <a:cxn ang="0">
                  <a:pos x="23" y="24"/>
                </a:cxn>
                <a:cxn ang="0">
                  <a:pos x="20" y="27"/>
                </a:cxn>
                <a:cxn ang="0">
                  <a:pos x="15" y="30"/>
                </a:cxn>
                <a:cxn ang="0">
                  <a:pos x="10" y="33"/>
                </a:cxn>
                <a:cxn ang="0">
                  <a:pos x="0" y="33"/>
                </a:cxn>
                <a:cxn ang="0">
                  <a:pos x="0" y="0"/>
                </a:cxn>
                <a:cxn ang="0">
                  <a:pos x="18" y="0"/>
                </a:cxn>
                <a:cxn ang="0">
                  <a:pos x="18" y="0"/>
                </a:cxn>
              </a:cxnLst>
              <a:rect l="txL" t="txT" r="txR" b="txB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97" name="Freeform 18"/>
            <p:cNvSpPr/>
            <p:nvPr/>
          </p:nvSpPr>
          <p:spPr>
            <a:xfrm>
              <a:off x="2802" y="552"/>
              <a:ext cx="274" cy="124"/>
            </a:xfrm>
            <a:custGeom>
              <a:avLst/>
              <a:gdLst>
                <a:gd name="txL" fmla="*/ 0 w 274"/>
                <a:gd name="txT" fmla="*/ 0 h 124"/>
                <a:gd name="txR" fmla="*/ 274 w 274"/>
                <a:gd name="txB" fmla="*/ 124 h 124"/>
              </a:gdLst>
              <a:ahLst/>
              <a:cxnLst>
                <a:cxn ang="0">
                  <a:pos x="272" y="53"/>
                </a:cxn>
                <a:cxn ang="0">
                  <a:pos x="274" y="66"/>
                </a:cxn>
                <a:cxn ang="0">
                  <a:pos x="272" y="76"/>
                </a:cxn>
                <a:cxn ang="0">
                  <a:pos x="265" y="86"/>
                </a:cxn>
                <a:cxn ang="0">
                  <a:pos x="252" y="94"/>
                </a:cxn>
                <a:cxn ang="0">
                  <a:pos x="235" y="101"/>
                </a:cxn>
                <a:cxn ang="0">
                  <a:pos x="218" y="108"/>
                </a:cxn>
                <a:cxn ang="0">
                  <a:pos x="198" y="112"/>
                </a:cxn>
                <a:cxn ang="0">
                  <a:pos x="176" y="117"/>
                </a:cxn>
                <a:cxn ang="0">
                  <a:pos x="154" y="120"/>
                </a:cxn>
                <a:cxn ang="0">
                  <a:pos x="132" y="124"/>
                </a:cxn>
                <a:cxn ang="0">
                  <a:pos x="115" y="124"/>
                </a:cxn>
                <a:cxn ang="0">
                  <a:pos x="98" y="123"/>
                </a:cxn>
                <a:cxn ang="0">
                  <a:pos x="83" y="120"/>
                </a:cxn>
                <a:cxn ang="0">
                  <a:pos x="66" y="117"/>
                </a:cxn>
                <a:cxn ang="0">
                  <a:pos x="51" y="112"/>
                </a:cxn>
                <a:cxn ang="0">
                  <a:pos x="39" y="108"/>
                </a:cxn>
                <a:cxn ang="0">
                  <a:pos x="27" y="102"/>
                </a:cxn>
                <a:cxn ang="0">
                  <a:pos x="17" y="96"/>
                </a:cxn>
                <a:cxn ang="0">
                  <a:pos x="7" y="90"/>
                </a:cxn>
                <a:cxn ang="0">
                  <a:pos x="0" y="83"/>
                </a:cxn>
                <a:cxn ang="0">
                  <a:pos x="0" y="75"/>
                </a:cxn>
                <a:cxn ang="0">
                  <a:pos x="0" y="68"/>
                </a:cxn>
                <a:cxn ang="0">
                  <a:pos x="0" y="61"/>
                </a:cxn>
                <a:cxn ang="0">
                  <a:pos x="2" y="54"/>
                </a:cxn>
                <a:cxn ang="0">
                  <a:pos x="7" y="48"/>
                </a:cxn>
                <a:cxn ang="0">
                  <a:pos x="12" y="42"/>
                </a:cxn>
                <a:cxn ang="0">
                  <a:pos x="17" y="36"/>
                </a:cxn>
                <a:cxn ang="0">
                  <a:pos x="24" y="31"/>
                </a:cxn>
                <a:cxn ang="0">
                  <a:pos x="34" y="26"/>
                </a:cxn>
                <a:cxn ang="0">
                  <a:pos x="44" y="21"/>
                </a:cxn>
                <a:cxn ang="0">
                  <a:pos x="51" y="15"/>
                </a:cxn>
                <a:cxn ang="0">
                  <a:pos x="59" y="12"/>
                </a:cxn>
                <a:cxn ang="0">
                  <a:pos x="68" y="8"/>
                </a:cxn>
                <a:cxn ang="0">
                  <a:pos x="81" y="7"/>
                </a:cxn>
                <a:cxn ang="0">
                  <a:pos x="91" y="5"/>
                </a:cxn>
                <a:cxn ang="0">
                  <a:pos x="103" y="5"/>
                </a:cxn>
                <a:cxn ang="0">
                  <a:pos x="115" y="4"/>
                </a:cxn>
                <a:cxn ang="0">
                  <a:pos x="127" y="3"/>
                </a:cxn>
                <a:cxn ang="0">
                  <a:pos x="140" y="2"/>
                </a:cxn>
                <a:cxn ang="0">
                  <a:pos x="152" y="0"/>
                </a:cxn>
                <a:cxn ang="0">
                  <a:pos x="171" y="0"/>
                </a:cxn>
                <a:cxn ang="0">
                  <a:pos x="189" y="3"/>
                </a:cxn>
                <a:cxn ang="0">
                  <a:pos x="203" y="6"/>
                </a:cxn>
                <a:cxn ang="0">
                  <a:pos x="218" y="12"/>
                </a:cxn>
                <a:cxn ang="0">
                  <a:pos x="230" y="18"/>
                </a:cxn>
                <a:cxn ang="0">
                  <a:pos x="243" y="24"/>
                </a:cxn>
                <a:cxn ang="0">
                  <a:pos x="252" y="31"/>
                </a:cxn>
                <a:cxn ang="0">
                  <a:pos x="260" y="38"/>
                </a:cxn>
                <a:cxn ang="0">
                  <a:pos x="267" y="46"/>
                </a:cxn>
                <a:cxn ang="0">
                  <a:pos x="272" y="53"/>
                </a:cxn>
                <a:cxn ang="0">
                  <a:pos x="272" y="53"/>
                </a:cxn>
              </a:cxnLst>
              <a:rect l="txL" t="txT" r="txR" b="txB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98" name="Freeform 19"/>
            <p:cNvSpPr/>
            <p:nvPr/>
          </p:nvSpPr>
          <p:spPr>
            <a:xfrm>
              <a:off x="2826" y="564"/>
              <a:ext cx="223" cy="99"/>
            </a:xfrm>
            <a:custGeom>
              <a:avLst/>
              <a:gdLst>
                <a:gd name="txL" fmla="*/ 0 w 223"/>
                <a:gd name="txT" fmla="*/ 0 h 99"/>
                <a:gd name="txR" fmla="*/ 223 w 223"/>
                <a:gd name="txB" fmla="*/ 99 h 99"/>
              </a:gdLst>
              <a:ahLst/>
              <a:cxnLst>
                <a:cxn ang="0">
                  <a:pos x="223" y="44"/>
                </a:cxn>
                <a:cxn ang="0">
                  <a:pos x="223" y="54"/>
                </a:cxn>
                <a:cxn ang="0">
                  <a:pos x="221" y="62"/>
                </a:cxn>
                <a:cxn ang="0">
                  <a:pos x="214" y="70"/>
                </a:cxn>
                <a:cxn ang="0">
                  <a:pos x="206" y="76"/>
                </a:cxn>
                <a:cxn ang="0">
                  <a:pos x="194" y="82"/>
                </a:cxn>
                <a:cxn ang="0">
                  <a:pos x="182" y="88"/>
                </a:cxn>
                <a:cxn ang="0">
                  <a:pos x="167" y="92"/>
                </a:cxn>
                <a:cxn ang="0">
                  <a:pos x="150" y="96"/>
                </a:cxn>
                <a:cxn ang="0">
                  <a:pos x="135" y="98"/>
                </a:cxn>
                <a:cxn ang="0">
                  <a:pos x="116" y="99"/>
                </a:cxn>
                <a:cxn ang="0">
                  <a:pos x="98" y="99"/>
                </a:cxn>
                <a:cxn ang="0">
                  <a:pos x="84" y="98"/>
                </a:cxn>
                <a:cxn ang="0">
                  <a:pos x="69" y="97"/>
                </a:cxn>
                <a:cxn ang="0">
                  <a:pos x="54" y="94"/>
                </a:cxn>
                <a:cxn ang="0">
                  <a:pos x="42" y="89"/>
                </a:cxn>
                <a:cxn ang="0">
                  <a:pos x="30" y="84"/>
                </a:cxn>
                <a:cxn ang="0">
                  <a:pos x="20" y="79"/>
                </a:cxn>
                <a:cxn ang="0">
                  <a:pos x="13" y="73"/>
                </a:cxn>
                <a:cxn ang="0">
                  <a:pos x="8" y="66"/>
                </a:cxn>
                <a:cxn ang="0">
                  <a:pos x="3" y="58"/>
                </a:cxn>
                <a:cxn ang="0">
                  <a:pos x="0" y="52"/>
                </a:cxn>
                <a:cxn ang="0">
                  <a:pos x="0" y="46"/>
                </a:cxn>
                <a:cxn ang="0">
                  <a:pos x="3" y="40"/>
                </a:cxn>
                <a:cxn ang="0">
                  <a:pos x="5" y="34"/>
                </a:cxn>
                <a:cxn ang="0">
                  <a:pos x="10" y="28"/>
                </a:cxn>
                <a:cxn ang="0">
                  <a:pos x="18" y="24"/>
                </a:cxn>
                <a:cxn ang="0">
                  <a:pos x="25" y="19"/>
                </a:cxn>
                <a:cxn ang="0">
                  <a:pos x="35" y="15"/>
                </a:cxn>
                <a:cxn ang="0">
                  <a:pos x="47" y="11"/>
                </a:cxn>
                <a:cxn ang="0">
                  <a:pos x="57" y="9"/>
                </a:cxn>
                <a:cxn ang="0">
                  <a:pos x="79" y="3"/>
                </a:cxn>
                <a:cxn ang="0">
                  <a:pos x="101" y="0"/>
                </a:cxn>
                <a:cxn ang="0">
                  <a:pos x="120" y="0"/>
                </a:cxn>
                <a:cxn ang="0">
                  <a:pos x="140" y="2"/>
                </a:cxn>
                <a:cxn ang="0">
                  <a:pos x="157" y="6"/>
                </a:cxn>
                <a:cxn ang="0">
                  <a:pos x="174" y="11"/>
                </a:cxn>
                <a:cxn ang="0">
                  <a:pos x="192" y="18"/>
                </a:cxn>
                <a:cxn ang="0">
                  <a:pos x="204" y="26"/>
                </a:cxn>
                <a:cxn ang="0">
                  <a:pos x="216" y="35"/>
                </a:cxn>
                <a:cxn ang="0">
                  <a:pos x="223" y="44"/>
                </a:cxn>
                <a:cxn ang="0">
                  <a:pos x="223" y="44"/>
                </a:cxn>
              </a:cxnLst>
              <a:rect l="txL" t="txT" r="txR" b="txB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799" name="Freeform 20"/>
            <p:cNvSpPr/>
            <p:nvPr/>
          </p:nvSpPr>
          <p:spPr>
            <a:xfrm>
              <a:off x="2544" y="602"/>
              <a:ext cx="780" cy="251"/>
            </a:xfrm>
            <a:custGeom>
              <a:avLst/>
              <a:gdLst>
                <a:gd name="txL" fmla="*/ 0 w 780"/>
                <a:gd name="txT" fmla="*/ 0 h 251"/>
                <a:gd name="txR" fmla="*/ 780 w 780"/>
                <a:gd name="txB" fmla="*/ 251 h 251"/>
              </a:gdLst>
              <a:ahLst/>
              <a:cxnLst>
                <a:cxn ang="0">
                  <a:pos x="770" y="33"/>
                </a:cxn>
                <a:cxn ang="0">
                  <a:pos x="736" y="59"/>
                </a:cxn>
                <a:cxn ang="0">
                  <a:pos x="709" y="89"/>
                </a:cxn>
                <a:cxn ang="0">
                  <a:pos x="682" y="120"/>
                </a:cxn>
                <a:cxn ang="0">
                  <a:pos x="655" y="152"/>
                </a:cxn>
                <a:cxn ang="0">
                  <a:pos x="626" y="182"/>
                </a:cxn>
                <a:cxn ang="0">
                  <a:pos x="591" y="209"/>
                </a:cxn>
                <a:cxn ang="0">
                  <a:pos x="547" y="230"/>
                </a:cxn>
                <a:cxn ang="0">
                  <a:pos x="493" y="245"/>
                </a:cxn>
                <a:cxn ang="0">
                  <a:pos x="425" y="251"/>
                </a:cxn>
                <a:cxn ang="0">
                  <a:pos x="339" y="246"/>
                </a:cxn>
                <a:cxn ang="0">
                  <a:pos x="295" y="235"/>
                </a:cxn>
                <a:cxn ang="0">
                  <a:pos x="251" y="220"/>
                </a:cxn>
                <a:cxn ang="0">
                  <a:pos x="209" y="203"/>
                </a:cxn>
                <a:cxn ang="0">
                  <a:pos x="170" y="184"/>
                </a:cxn>
                <a:cxn ang="0">
                  <a:pos x="133" y="163"/>
                </a:cxn>
                <a:cxn ang="0">
                  <a:pos x="101" y="141"/>
                </a:cxn>
                <a:cxn ang="0">
                  <a:pos x="69" y="118"/>
                </a:cxn>
                <a:cxn ang="0">
                  <a:pos x="42" y="94"/>
                </a:cxn>
                <a:cxn ang="0">
                  <a:pos x="20" y="72"/>
                </a:cxn>
                <a:cxn ang="0">
                  <a:pos x="0" y="48"/>
                </a:cxn>
                <a:cxn ang="0">
                  <a:pos x="18" y="50"/>
                </a:cxn>
                <a:cxn ang="0">
                  <a:pos x="32" y="52"/>
                </a:cxn>
                <a:cxn ang="0">
                  <a:pos x="45" y="57"/>
                </a:cxn>
                <a:cxn ang="0">
                  <a:pos x="57" y="61"/>
                </a:cxn>
                <a:cxn ang="0">
                  <a:pos x="69" y="67"/>
                </a:cxn>
                <a:cxn ang="0">
                  <a:pos x="81" y="73"/>
                </a:cxn>
                <a:cxn ang="0">
                  <a:pos x="94" y="78"/>
                </a:cxn>
                <a:cxn ang="0">
                  <a:pos x="106" y="83"/>
                </a:cxn>
                <a:cxn ang="0">
                  <a:pos x="118" y="86"/>
                </a:cxn>
                <a:cxn ang="0">
                  <a:pos x="133" y="89"/>
                </a:cxn>
                <a:cxn ang="0">
                  <a:pos x="172" y="96"/>
                </a:cxn>
                <a:cxn ang="0">
                  <a:pos x="211" y="102"/>
                </a:cxn>
                <a:cxn ang="0">
                  <a:pos x="255" y="109"/>
                </a:cxn>
                <a:cxn ang="0">
                  <a:pos x="300" y="115"/>
                </a:cxn>
                <a:cxn ang="0">
                  <a:pos x="344" y="120"/>
                </a:cxn>
                <a:cxn ang="0">
                  <a:pos x="390" y="122"/>
                </a:cxn>
                <a:cxn ang="0">
                  <a:pos x="434" y="122"/>
                </a:cxn>
                <a:cxn ang="0">
                  <a:pos x="478" y="118"/>
                </a:cxn>
                <a:cxn ang="0">
                  <a:pos x="520" y="110"/>
                </a:cxn>
                <a:cxn ang="0">
                  <a:pos x="559" y="98"/>
                </a:cxn>
                <a:cxn ang="0">
                  <a:pos x="584" y="89"/>
                </a:cxn>
                <a:cxn ang="0">
                  <a:pos x="608" y="80"/>
                </a:cxn>
                <a:cxn ang="0">
                  <a:pos x="633" y="70"/>
                </a:cxn>
                <a:cxn ang="0">
                  <a:pos x="657" y="61"/>
                </a:cxn>
                <a:cxn ang="0">
                  <a:pos x="682" y="52"/>
                </a:cxn>
                <a:cxn ang="0">
                  <a:pos x="704" y="42"/>
                </a:cxn>
                <a:cxn ang="0">
                  <a:pos x="726" y="33"/>
                </a:cxn>
                <a:cxn ang="0">
                  <a:pos x="748" y="22"/>
                </a:cxn>
                <a:cxn ang="0">
                  <a:pos x="765" y="11"/>
                </a:cxn>
                <a:cxn ang="0">
                  <a:pos x="780" y="0"/>
                </a:cxn>
                <a:cxn ang="0">
                  <a:pos x="770" y="33"/>
                </a:cxn>
                <a:cxn ang="0">
                  <a:pos x="770" y="33"/>
                </a:cxn>
              </a:cxnLst>
              <a:rect l="txL" t="txT" r="txR" b="txB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00" name="Freeform 21"/>
            <p:cNvSpPr/>
            <p:nvPr/>
          </p:nvSpPr>
          <p:spPr>
            <a:xfrm>
              <a:off x="3135" y="676"/>
              <a:ext cx="86" cy="94"/>
            </a:xfrm>
            <a:custGeom>
              <a:avLst/>
              <a:gdLst>
                <a:gd name="txL" fmla="*/ 0 w 86"/>
                <a:gd name="txT" fmla="*/ 0 h 94"/>
                <a:gd name="txR" fmla="*/ 86 w 86"/>
                <a:gd name="txB" fmla="*/ 94 h 94"/>
              </a:gdLst>
              <a:ahLst/>
              <a:cxnLst>
                <a:cxn ang="0">
                  <a:pos x="20" y="94"/>
                </a:cxn>
                <a:cxn ang="0">
                  <a:pos x="15" y="84"/>
                </a:cxn>
                <a:cxn ang="0">
                  <a:pos x="10" y="74"/>
                </a:cxn>
                <a:cxn ang="0">
                  <a:pos x="5" y="64"/>
                </a:cxn>
                <a:cxn ang="0">
                  <a:pos x="0" y="52"/>
                </a:cxn>
                <a:cxn ang="0">
                  <a:pos x="0" y="42"/>
                </a:cxn>
                <a:cxn ang="0">
                  <a:pos x="5" y="31"/>
                </a:cxn>
                <a:cxn ang="0">
                  <a:pos x="12" y="22"/>
                </a:cxn>
                <a:cxn ang="0">
                  <a:pos x="25" y="12"/>
                </a:cxn>
                <a:cxn ang="0">
                  <a:pos x="44" y="6"/>
                </a:cxn>
                <a:cxn ang="0">
                  <a:pos x="71" y="0"/>
                </a:cxn>
                <a:cxn ang="0">
                  <a:pos x="81" y="9"/>
                </a:cxn>
                <a:cxn ang="0">
                  <a:pos x="86" y="18"/>
                </a:cxn>
                <a:cxn ang="0">
                  <a:pos x="84" y="28"/>
                </a:cxn>
                <a:cxn ang="0">
                  <a:pos x="81" y="38"/>
                </a:cxn>
                <a:cxn ang="0">
                  <a:pos x="74" y="48"/>
                </a:cxn>
                <a:cxn ang="0">
                  <a:pos x="64" y="57"/>
                </a:cxn>
                <a:cxn ang="0">
                  <a:pos x="52" y="66"/>
                </a:cxn>
                <a:cxn ang="0">
                  <a:pos x="42" y="76"/>
                </a:cxn>
                <a:cxn ang="0">
                  <a:pos x="30" y="86"/>
                </a:cxn>
                <a:cxn ang="0">
                  <a:pos x="20" y="94"/>
                </a:cxn>
                <a:cxn ang="0">
                  <a:pos x="20" y="94"/>
                </a:cxn>
              </a:cxnLst>
              <a:rect l="txL" t="txT" r="txR" b="txB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01" name="Freeform 22"/>
            <p:cNvSpPr/>
            <p:nvPr/>
          </p:nvSpPr>
          <p:spPr>
            <a:xfrm>
              <a:off x="2677" y="700"/>
              <a:ext cx="100" cy="90"/>
            </a:xfrm>
            <a:custGeom>
              <a:avLst/>
              <a:gdLst>
                <a:gd name="txL" fmla="*/ 0 w 100"/>
                <a:gd name="txT" fmla="*/ 0 h 90"/>
                <a:gd name="txR" fmla="*/ 100 w 100"/>
                <a:gd name="txB" fmla="*/ 90 h 90"/>
              </a:gdLst>
              <a:ahLst/>
              <a:cxnLst>
                <a:cxn ang="0">
                  <a:pos x="100" y="90"/>
                </a:cxn>
                <a:cxn ang="0">
                  <a:pos x="88" y="89"/>
                </a:cxn>
                <a:cxn ang="0">
                  <a:pos x="76" y="86"/>
                </a:cxn>
                <a:cxn ang="0">
                  <a:pos x="64" y="82"/>
                </a:cxn>
                <a:cxn ang="0">
                  <a:pos x="51" y="78"/>
                </a:cxn>
                <a:cxn ang="0">
                  <a:pos x="42" y="72"/>
                </a:cxn>
                <a:cxn ang="0">
                  <a:pos x="32" y="65"/>
                </a:cxn>
                <a:cxn ang="0">
                  <a:pos x="24" y="59"/>
                </a:cxn>
                <a:cxn ang="0">
                  <a:pos x="15" y="52"/>
                </a:cxn>
                <a:cxn ang="0">
                  <a:pos x="7" y="47"/>
                </a:cxn>
                <a:cxn ang="0">
                  <a:pos x="0" y="41"/>
                </a:cxn>
                <a:cxn ang="0">
                  <a:pos x="0" y="0"/>
                </a:cxn>
                <a:cxn ang="0">
                  <a:pos x="32" y="1"/>
                </a:cxn>
                <a:cxn ang="0">
                  <a:pos x="54" y="7"/>
                </a:cxn>
                <a:cxn ang="0">
                  <a:pos x="68" y="14"/>
                </a:cxn>
                <a:cxn ang="0">
                  <a:pos x="78" y="24"/>
                </a:cxn>
                <a:cxn ang="0">
                  <a:pos x="81" y="34"/>
                </a:cxn>
                <a:cxn ang="0">
                  <a:pos x="83" y="46"/>
                </a:cxn>
                <a:cxn ang="0">
                  <a:pos x="83" y="58"/>
                </a:cxn>
                <a:cxn ang="0">
                  <a:pos x="86" y="70"/>
                </a:cxn>
                <a:cxn ang="0">
                  <a:pos x="91" y="81"/>
                </a:cxn>
                <a:cxn ang="0">
                  <a:pos x="100" y="90"/>
                </a:cxn>
                <a:cxn ang="0">
                  <a:pos x="100" y="90"/>
                </a:cxn>
              </a:cxnLst>
              <a:rect l="txL" t="txT" r="txR" b="txB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02" name="Freeform 23"/>
            <p:cNvSpPr/>
            <p:nvPr/>
          </p:nvSpPr>
          <p:spPr>
            <a:xfrm>
              <a:off x="2971" y="711"/>
              <a:ext cx="159" cy="129"/>
            </a:xfrm>
            <a:custGeom>
              <a:avLst/>
              <a:gdLst>
                <a:gd name="txL" fmla="*/ 0 w 159"/>
                <a:gd name="txT" fmla="*/ 0 h 129"/>
                <a:gd name="txR" fmla="*/ 159 w 159"/>
                <a:gd name="txB" fmla="*/ 129 h 129"/>
              </a:gdLst>
              <a:ahLst/>
              <a:cxnLst>
                <a:cxn ang="0">
                  <a:pos x="132" y="0"/>
                </a:cxn>
                <a:cxn ang="0">
                  <a:pos x="132" y="12"/>
                </a:cxn>
                <a:cxn ang="0">
                  <a:pos x="135" y="22"/>
                </a:cxn>
                <a:cxn ang="0">
                  <a:pos x="140" y="32"/>
                </a:cxn>
                <a:cxn ang="0">
                  <a:pos x="147" y="41"/>
                </a:cxn>
                <a:cxn ang="0">
                  <a:pos x="152" y="52"/>
                </a:cxn>
                <a:cxn ang="0">
                  <a:pos x="157" y="62"/>
                </a:cxn>
                <a:cxn ang="0">
                  <a:pos x="159" y="71"/>
                </a:cxn>
                <a:cxn ang="0">
                  <a:pos x="159" y="80"/>
                </a:cxn>
                <a:cxn ang="0">
                  <a:pos x="152" y="91"/>
                </a:cxn>
                <a:cxn ang="0">
                  <a:pos x="140" y="100"/>
                </a:cxn>
                <a:cxn ang="0">
                  <a:pos x="130" y="104"/>
                </a:cxn>
                <a:cxn ang="0">
                  <a:pos x="118" y="109"/>
                </a:cxn>
                <a:cxn ang="0">
                  <a:pos x="108" y="112"/>
                </a:cxn>
                <a:cxn ang="0">
                  <a:pos x="96" y="116"/>
                </a:cxn>
                <a:cxn ang="0">
                  <a:pos x="83" y="119"/>
                </a:cxn>
                <a:cxn ang="0">
                  <a:pos x="71" y="123"/>
                </a:cxn>
                <a:cxn ang="0">
                  <a:pos x="59" y="125"/>
                </a:cxn>
                <a:cxn ang="0">
                  <a:pos x="44" y="127"/>
                </a:cxn>
                <a:cxn ang="0">
                  <a:pos x="32" y="128"/>
                </a:cxn>
                <a:cxn ang="0">
                  <a:pos x="15" y="129"/>
                </a:cxn>
                <a:cxn ang="0">
                  <a:pos x="15" y="119"/>
                </a:cxn>
                <a:cxn ang="0">
                  <a:pos x="12" y="109"/>
                </a:cxn>
                <a:cxn ang="0">
                  <a:pos x="10" y="99"/>
                </a:cxn>
                <a:cxn ang="0">
                  <a:pos x="7" y="88"/>
                </a:cxn>
                <a:cxn ang="0">
                  <a:pos x="5" y="78"/>
                </a:cxn>
                <a:cxn ang="0">
                  <a:pos x="2" y="69"/>
                </a:cxn>
                <a:cxn ang="0">
                  <a:pos x="0" y="59"/>
                </a:cxn>
                <a:cxn ang="0">
                  <a:pos x="0" y="47"/>
                </a:cxn>
                <a:cxn ang="0">
                  <a:pos x="0" y="37"/>
                </a:cxn>
                <a:cxn ang="0">
                  <a:pos x="0" y="27"/>
                </a:cxn>
                <a:cxn ang="0">
                  <a:pos x="15" y="25"/>
                </a:cxn>
                <a:cxn ang="0">
                  <a:pos x="29" y="23"/>
                </a:cxn>
                <a:cxn ang="0">
                  <a:pos x="44" y="21"/>
                </a:cxn>
                <a:cxn ang="0">
                  <a:pos x="56" y="19"/>
                </a:cxn>
                <a:cxn ang="0">
                  <a:pos x="71" y="16"/>
                </a:cxn>
                <a:cxn ang="0">
                  <a:pos x="83" y="14"/>
                </a:cxn>
                <a:cxn ang="0">
                  <a:pos x="96" y="12"/>
                </a:cxn>
                <a:cxn ang="0">
                  <a:pos x="108" y="8"/>
                </a:cxn>
                <a:cxn ang="0">
                  <a:pos x="120" y="5"/>
                </a:cxn>
                <a:cxn ang="0">
                  <a:pos x="132" y="0"/>
                </a:cxn>
                <a:cxn ang="0">
                  <a:pos x="132" y="0"/>
                </a:cxn>
              </a:cxnLst>
              <a:rect l="txL" t="txT" r="txR" b="txB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03" name="Freeform 24"/>
            <p:cNvSpPr/>
            <p:nvPr/>
          </p:nvSpPr>
          <p:spPr>
            <a:xfrm>
              <a:off x="2795" y="725"/>
              <a:ext cx="159" cy="120"/>
            </a:xfrm>
            <a:custGeom>
              <a:avLst/>
              <a:gdLst>
                <a:gd name="txL" fmla="*/ 0 w 159"/>
                <a:gd name="txT" fmla="*/ 0 h 120"/>
                <a:gd name="txR" fmla="*/ 159 w 159"/>
                <a:gd name="txB" fmla="*/ 120 h 120"/>
              </a:gdLst>
              <a:ahLst/>
              <a:cxnLst>
                <a:cxn ang="0">
                  <a:pos x="159" y="119"/>
                </a:cxn>
                <a:cxn ang="0">
                  <a:pos x="142" y="120"/>
                </a:cxn>
                <a:cxn ang="0">
                  <a:pos x="125" y="119"/>
                </a:cxn>
                <a:cxn ang="0">
                  <a:pos x="110" y="115"/>
                </a:cxn>
                <a:cxn ang="0">
                  <a:pos x="95" y="112"/>
                </a:cxn>
                <a:cxn ang="0">
                  <a:pos x="83" y="107"/>
                </a:cxn>
                <a:cxn ang="0">
                  <a:pos x="68" y="102"/>
                </a:cxn>
                <a:cxn ang="0">
                  <a:pos x="53" y="97"/>
                </a:cxn>
                <a:cxn ang="0">
                  <a:pos x="39" y="93"/>
                </a:cxn>
                <a:cxn ang="0">
                  <a:pos x="24" y="88"/>
                </a:cxn>
                <a:cxn ang="0">
                  <a:pos x="7" y="86"/>
                </a:cxn>
                <a:cxn ang="0">
                  <a:pos x="0" y="0"/>
                </a:cxn>
                <a:cxn ang="0">
                  <a:pos x="139" y="16"/>
                </a:cxn>
                <a:cxn ang="0">
                  <a:pos x="159" y="119"/>
                </a:cxn>
                <a:cxn ang="0">
                  <a:pos x="159" y="119"/>
                </a:cxn>
              </a:cxnLst>
              <a:rect l="txL" t="txT" r="txR" b="txB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04" name="Freeform 25"/>
            <p:cNvSpPr/>
            <p:nvPr/>
          </p:nvSpPr>
          <p:spPr>
            <a:xfrm>
              <a:off x="2758" y="861"/>
              <a:ext cx="968" cy="312"/>
            </a:xfrm>
            <a:custGeom>
              <a:avLst/>
              <a:gdLst>
                <a:gd name="txL" fmla="*/ 0 w 968"/>
                <a:gd name="txT" fmla="*/ 0 h 312"/>
                <a:gd name="txR" fmla="*/ 968 w 968"/>
                <a:gd name="txB" fmla="*/ 312 h 312"/>
              </a:gdLst>
              <a:ahLst/>
              <a:cxnLst>
                <a:cxn ang="0">
                  <a:pos x="777" y="312"/>
                </a:cxn>
                <a:cxn ang="0">
                  <a:pos x="19" y="295"/>
                </a:cxn>
                <a:cxn ang="0">
                  <a:pos x="2" y="266"/>
                </a:cxn>
                <a:cxn ang="0">
                  <a:pos x="2" y="237"/>
                </a:cxn>
                <a:cxn ang="0">
                  <a:pos x="14" y="208"/>
                </a:cxn>
                <a:cxn ang="0">
                  <a:pos x="29" y="179"/>
                </a:cxn>
                <a:cxn ang="0">
                  <a:pos x="59" y="158"/>
                </a:cxn>
                <a:cxn ang="0">
                  <a:pos x="103" y="149"/>
                </a:cxn>
                <a:cxn ang="0">
                  <a:pos x="149" y="142"/>
                </a:cxn>
                <a:cxn ang="0">
                  <a:pos x="198" y="139"/>
                </a:cxn>
                <a:cxn ang="0">
                  <a:pos x="247" y="142"/>
                </a:cxn>
                <a:cxn ang="0">
                  <a:pos x="294" y="157"/>
                </a:cxn>
                <a:cxn ang="0">
                  <a:pos x="323" y="187"/>
                </a:cxn>
                <a:cxn ang="0">
                  <a:pos x="338" y="221"/>
                </a:cxn>
                <a:cxn ang="0">
                  <a:pos x="345" y="256"/>
                </a:cxn>
                <a:cxn ang="0">
                  <a:pos x="345" y="291"/>
                </a:cxn>
                <a:cxn ang="0">
                  <a:pos x="360" y="309"/>
                </a:cxn>
                <a:cxn ang="0">
                  <a:pos x="375" y="290"/>
                </a:cxn>
                <a:cxn ang="0">
                  <a:pos x="380" y="270"/>
                </a:cxn>
                <a:cxn ang="0">
                  <a:pos x="382" y="249"/>
                </a:cxn>
                <a:cxn ang="0">
                  <a:pos x="377" y="230"/>
                </a:cxn>
                <a:cxn ang="0">
                  <a:pos x="372" y="214"/>
                </a:cxn>
                <a:cxn ang="0">
                  <a:pos x="441" y="190"/>
                </a:cxn>
                <a:cxn ang="0">
                  <a:pos x="517" y="174"/>
                </a:cxn>
                <a:cxn ang="0">
                  <a:pos x="598" y="162"/>
                </a:cxn>
                <a:cxn ang="0">
                  <a:pos x="684" y="157"/>
                </a:cxn>
                <a:cxn ang="0">
                  <a:pos x="769" y="155"/>
                </a:cxn>
                <a:cxn ang="0">
                  <a:pos x="772" y="146"/>
                </a:cxn>
                <a:cxn ang="0">
                  <a:pos x="762" y="142"/>
                </a:cxn>
                <a:cxn ang="0">
                  <a:pos x="745" y="139"/>
                </a:cxn>
                <a:cxn ang="0">
                  <a:pos x="728" y="137"/>
                </a:cxn>
                <a:cxn ang="0">
                  <a:pos x="713" y="131"/>
                </a:cxn>
                <a:cxn ang="0">
                  <a:pos x="637" y="137"/>
                </a:cxn>
                <a:cxn ang="0">
                  <a:pos x="561" y="146"/>
                </a:cxn>
                <a:cxn ang="0">
                  <a:pos x="488" y="159"/>
                </a:cxn>
                <a:cxn ang="0">
                  <a:pos x="424" y="177"/>
                </a:cxn>
                <a:cxn ang="0">
                  <a:pos x="372" y="200"/>
                </a:cxn>
                <a:cxn ang="0">
                  <a:pos x="348" y="178"/>
                </a:cxn>
                <a:cxn ang="0">
                  <a:pos x="348" y="155"/>
                </a:cxn>
                <a:cxn ang="0">
                  <a:pos x="362" y="135"/>
                </a:cxn>
                <a:cxn ang="0">
                  <a:pos x="389" y="115"/>
                </a:cxn>
                <a:cxn ang="0">
                  <a:pos x="424" y="97"/>
                </a:cxn>
                <a:cxn ang="0">
                  <a:pos x="524" y="70"/>
                </a:cxn>
                <a:cxn ang="0">
                  <a:pos x="630" y="45"/>
                </a:cxn>
                <a:cxn ang="0">
                  <a:pos x="735" y="23"/>
                </a:cxn>
                <a:cxn ang="0">
                  <a:pos x="843" y="7"/>
                </a:cxn>
                <a:cxn ang="0">
                  <a:pos x="946" y="0"/>
                </a:cxn>
                <a:cxn ang="0">
                  <a:pos x="965" y="25"/>
                </a:cxn>
                <a:cxn ang="0">
                  <a:pos x="968" y="51"/>
                </a:cxn>
                <a:cxn ang="0">
                  <a:pos x="958" y="79"/>
                </a:cxn>
                <a:cxn ang="0">
                  <a:pos x="943" y="107"/>
                </a:cxn>
                <a:cxn ang="0">
                  <a:pos x="926" y="135"/>
                </a:cxn>
              </a:cxnLst>
              <a:rect l="txL" t="txT" r="txR" b="txB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05" name="Freeform 26"/>
            <p:cNvSpPr/>
            <p:nvPr/>
          </p:nvSpPr>
          <p:spPr>
            <a:xfrm>
              <a:off x="2196" y="892"/>
              <a:ext cx="581" cy="278"/>
            </a:xfrm>
            <a:custGeom>
              <a:avLst/>
              <a:gdLst>
                <a:gd name="txL" fmla="*/ 0 w 581"/>
                <a:gd name="txT" fmla="*/ 0 h 278"/>
                <a:gd name="txR" fmla="*/ 581 w 581"/>
                <a:gd name="txB" fmla="*/ 278 h 278"/>
              </a:gdLst>
              <a:ahLst/>
              <a:cxnLst>
                <a:cxn ang="0">
                  <a:pos x="581" y="116"/>
                </a:cxn>
                <a:cxn ang="0">
                  <a:pos x="572" y="132"/>
                </a:cxn>
                <a:cxn ang="0">
                  <a:pos x="559" y="148"/>
                </a:cxn>
                <a:cxn ang="0">
                  <a:pos x="549" y="164"/>
                </a:cxn>
                <a:cxn ang="0">
                  <a:pos x="540" y="180"/>
                </a:cxn>
                <a:cxn ang="0">
                  <a:pos x="532" y="196"/>
                </a:cxn>
                <a:cxn ang="0">
                  <a:pos x="527" y="214"/>
                </a:cxn>
                <a:cxn ang="0">
                  <a:pos x="527" y="230"/>
                </a:cxn>
                <a:cxn ang="0">
                  <a:pos x="532" y="246"/>
                </a:cxn>
                <a:cxn ang="0">
                  <a:pos x="545" y="262"/>
                </a:cxn>
                <a:cxn ang="0">
                  <a:pos x="562" y="278"/>
                </a:cxn>
                <a:cxn ang="0">
                  <a:pos x="128" y="278"/>
                </a:cxn>
                <a:cxn ang="0">
                  <a:pos x="103" y="252"/>
                </a:cxn>
                <a:cxn ang="0">
                  <a:pos x="79" y="226"/>
                </a:cxn>
                <a:cxn ang="0">
                  <a:pos x="57" y="199"/>
                </a:cxn>
                <a:cxn ang="0">
                  <a:pos x="37" y="171"/>
                </a:cxn>
                <a:cxn ang="0">
                  <a:pos x="23" y="144"/>
                </a:cxn>
                <a:cxn ang="0">
                  <a:pos x="10" y="115"/>
                </a:cxn>
                <a:cxn ang="0">
                  <a:pos x="3" y="87"/>
                </a:cxn>
                <a:cxn ang="0">
                  <a:pos x="0" y="58"/>
                </a:cxn>
                <a:cxn ang="0">
                  <a:pos x="5" y="30"/>
                </a:cxn>
                <a:cxn ang="0">
                  <a:pos x="15" y="1"/>
                </a:cxn>
                <a:cxn ang="0">
                  <a:pos x="76" y="0"/>
                </a:cxn>
                <a:cxn ang="0">
                  <a:pos x="135" y="1"/>
                </a:cxn>
                <a:cxn ang="0">
                  <a:pos x="197" y="7"/>
                </a:cxn>
                <a:cxn ang="0">
                  <a:pos x="255" y="16"/>
                </a:cxn>
                <a:cxn ang="0">
                  <a:pos x="314" y="27"/>
                </a:cxn>
                <a:cxn ang="0">
                  <a:pos x="371" y="42"/>
                </a:cxn>
                <a:cxn ang="0">
                  <a:pos x="424" y="58"/>
                </a:cxn>
                <a:cxn ang="0">
                  <a:pos x="478" y="76"/>
                </a:cxn>
                <a:cxn ang="0">
                  <a:pos x="532" y="96"/>
                </a:cxn>
                <a:cxn ang="0">
                  <a:pos x="581" y="116"/>
                </a:cxn>
                <a:cxn ang="0">
                  <a:pos x="581" y="116"/>
                </a:cxn>
              </a:cxnLst>
              <a:rect l="txL" t="txT" r="txR" b="txB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06" name="Freeform 27"/>
            <p:cNvSpPr/>
            <p:nvPr/>
          </p:nvSpPr>
          <p:spPr>
            <a:xfrm>
              <a:off x="569" y="996"/>
              <a:ext cx="4652" cy="626"/>
            </a:xfrm>
            <a:custGeom>
              <a:avLst/>
              <a:gdLst>
                <a:gd name="txL" fmla="*/ 0 w 4652"/>
                <a:gd name="txT" fmla="*/ 0 h 626"/>
                <a:gd name="txR" fmla="*/ 4652 w 4652"/>
                <a:gd name="txB" fmla="*/ 626 h 626"/>
              </a:gdLst>
              <a:ahLst/>
              <a:cxnLst>
                <a:cxn ang="0">
                  <a:pos x="1407" y="210"/>
                </a:cxn>
                <a:cxn ang="0">
                  <a:pos x="1414" y="202"/>
                </a:cxn>
                <a:cxn ang="0">
                  <a:pos x="1409" y="194"/>
                </a:cxn>
                <a:cxn ang="0">
                  <a:pos x="1618" y="188"/>
                </a:cxn>
                <a:cxn ang="0">
                  <a:pos x="2228" y="190"/>
                </a:cxn>
                <a:cxn ang="0">
                  <a:pos x="2802" y="191"/>
                </a:cxn>
                <a:cxn ang="0">
                  <a:pos x="3363" y="194"/>
                </a:cxn>
                <a:cxn ang="0">
                  <a:pos x="3419" y="175"/>
                </a:cxn>
                <a:cxn ang="0">
                  <a:pos x="3419" y="112"/>
                </a:cxn>
                <a:cxn ang="0">
                  <a:pos x="3378" y="49"/>
                </a:cxn>
                <a:cxn ang="0">
                  <a:pos x="3360" y="10"/>
                </a:cxn>
                <a:cxn ang="0">
                  <a:pos x="3419" y="15"/>
                </a:cxn>
                <a:cxn ang="0">
                  <a:pos x="3478" y="23"/>
                </a:cxn>
                <a:cxn ang="0">
                  <a:pos x="3539" y="30"/>
                </a:cxn>
                <a:cxn ang="0">
                  <a:pos x="3583" y="82"/>
                </a:cxn>
                <a:cxn ang="0">
                  <a:pos x="3601" y="137"/>
                </a:cxn>
                <a:cxn ang="0">
                  <a:pos x="3603" y="194"/>
                </a:cxn>
                <a:cxn ang="0">
                  <a:pos x="4652" y="198"/>
                </a:cxn>
                <a:cxn ang="0">
                  <a:pos x="4615" y="505"/>
                </a:cxn>
                <a:cxn ang="0">
                  <a:pos x="4576" y="508"/>
                </a:cxn>
                <a:cxn ang="0">
                  <a:pos x="4544" y="519"/>
                </a:cxn>
                <a:cxn ang="0">
                  <a:pos x="4532" y="544"/>
                </a:cxn>
                <a:cxn ang="0">
                  <a:pos x="4566" y="572"/>
                </a:cxn>
                <a:cxn ang="0">
                  <a:pos x="4620" y="595"/>
                </a:cxn>
                <a:cxn ang="0">
                  <a:pos x="4642" y="626"/>
                </a:cxn>
                <a:cxn ang="0">
                  <a:pos x="4596" y="622"/>
                </a:cxn>
                <a:cxn ang="0">
                  <a:pos x="4549" y="615"/>
                </a:cxn>
                <a:cxn ang="0">
                  <a:pos x="4500" y="614"/>
                </a:cxn>
                <a:cxn ang="0">
                  <a:pos x="4485" y="585"/>
                </a:cxn>
                <a:cxn ang="0">
                  <a:pos x="4488" y="457"/>
                </a:cxn>
                <a:cxn ang="0">
                  <a:pos x="4488" y="322"/>
                </a:cxn>
                <a:cxn ang="0">
                  <a:pos x="4485" y="271"/>
                </a:cxn>
                <a:cxn ang="0">
                  <a:pos x="4468" y="257"/>
                </a:cxn>
                <a:cxn ang="0">
                  <a:pos x="4444" y="251"/>
                </a:cxn>
                <a:cxn ang="0">
                  <a:pos x="4431" y="250"/>
                </a:cxn>
                <a:cxn ang="0">
                  <a:pos x="277" y="247"/>
                </a:cxn>
                <a:cxn ang="0">
                  <a:pos x="223" y="247"/>
                </a:cxn>
                <a:cxn ang="0">
                  <a:pos x="167" y="256"/>
                </a:cxn>
                <a:cxn ang="0">
                  <a:pos x="152" y="572"/>
                </a:cxn>
                <a:cxn ang="0">
                  <a:pos x="110" y="568"/>
                </a:cxn>
                <a:cxn ang="0">
                  <a:pos x="66" y="570"/>
                </a:cxn>
                <a:cxn ang="0">
                  <a:pos x="22" y="577"/>
                </a:cxn>
                <a:cxn ang="0">
                  <a:pos x="2" y="506"/>
                </a:cxn>
                <a:cxn ang="0">
                  <a:pos x="0" y="390"/>
                </a:cxn>
                <a:cxn ang="0">
                  <a:pos x="2" y="268"/>
                </a:cxn>
                <a:cxn ang="0">
                  <a:pos x="110" y="188"/>
                </a:cxn>
                <a:cxn ang="0">
                  <a:pos x="456" y="188"/>
                </a:cxn>
                <a:cxn ang="0">
                  <a:pos x="816" y="188"/>
                </a:cxn>
                <a:cxn ang="0">
                  <a:pos x="1167" y="188"/>
                </a:cxn>
                <a:cxn ang="0">
                  <a:pos x="1172" y="195"/>
                </a:cxn>
                <a:cxn ang="0">
                  <a:pos x="1176" y="202"/>
                </a:cxn>
                <a:cxn ang="0">
                  <a:pos x="1189" y="206"/>
                </a:cxn>
                <a:cxn ang="0">
                  <a:pos x="1203" y="186"/>
                </a:cxn>
                <a:cxn ang="0">
                  <a:pos x="1194" y="153"/>
                </a:cxn>
                <a:cxn ang="0">
                  <a:pos x="1176" y="120"/>
                </a:cxn>
                <a:cxn ang="0">
                  <a:pos x="1176" y="88"/>
                </a:cxn>
                <a:cxn ang="0">
                  <a:pos x="1189" y="49"/>
                </a:cxn>
                <a:cxn ang="0">
                  <a:pos x="1218" y="18"/>
                </a:cxn>
                <a:cxn ang="0">
                  <a:pos x="1289" y="9"/>
                </a:cxn>
                <a:cxn ang="0">
                  <a:pos x="1353" y="40"/>
                </a:cxn>
                <a:cxn ang="0">
                  <a:pos x="1338" y="107"/>
                </a:cxn>
                <a:cxn ang="0">
                  <a:pos x="1358" y="176"/>
                </a:cxn>
                <a:cxn ang="0">
                  <a:pos x="1395" y="215"/>
                </a:cxn>
              </a:cxnLst>
              <a:rect l="txL" t="txT" r="txR" b="txB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07" name="Freeform 28"/>
            <p:cNvSpPr/>
            <p:nvPr/>
          </p:nvSpPr>
          <p:spPr>
            <a:xfrm>
              <a:off x="2361" y="1032"/>
              <a:ext cx="360" cy="26"/>
            </a:xfrm>
            <a:custGeom>
              <a:avLst/>
              <a:gdLst>
                <a:gd name="txL" fmla="*/ 0 w 360"/>
                <a:gd name="txT" fmla="*/ 0 h 26"/>
                <a:gd name="txR" fmla="*/ 360 w 360"/>
                <a:gd name="txB" fmla="*/ 26 h 26"/>
              </a:gdLst>
              <a:ahLst/>
              <a:cxnLst>
                <a:cxn ang="0">
                  <a:pos x="360" y="18"/>
                </a:cxn>
                <a:cxn ang="0">
                  <a:pos x="360" y="26"/>
                </a:cxn>
                <a:cxn ang="0">
                  <a:pos x="326" y="22"/>
                </a:cxn>
                <a:cxn ang="0">
                  <a:pos x="291" y="20"/>
                </a:cxn>
                <a:cxn ang="0">
                  <a:pos x="255" y="16"/>
                </a:cxn>
                <a:cxn ang="0">
                  <a:pos x="218" y="14"/>
                </a:cxn>
                <a:cxn ang="0">
                  <a:pos x="181" y="12"/>
                </a:cxn>
                <a:cxn ang="0">
                  <a:pos x="144" y="10"/>
                </a:cxn>
                <a:cxn ang="0">
                  <a:pos x="110" y="8"/>
                </a:cxn>
                <a:cxn ang="0">
                  <a:pos x="73" y="8"/>
                </a:cxn>
                <a:cxn ang="0">
                  <a:pos x="36" y="8"/>
                </a:cxn>
                <a:cxn ang="0">
                  <a:pos x="0" y="8"/>
                </a:cxn>
                <a:cxn ang="0">
                  <a:pos x="36" y="4"/>
                </a:cxn>
                <a:cxn ang="0">
                  <a:pos x="73" y="2"/>
                </a:cxn>
                <a:cxn ang="0">
                  <a:pos x="110" y="0"/>
                </a:cxn>
                <a:cxn ang="0">
                  <a:pos x="144" y="2"/>
                </a:cxn>
                <a:cxn ang="0">
                  <a:pos x="181" y="4"/>
                </a:cxn>
                <a:cxn ang="0">
                  <a:pos x="218" y="6"/>
                </a:cxn>
                <a:cxn ang="0">
                  <a:pos x="252" y="10"/>
                </a:cxn>
                <a:cxn ang="0">
                  <a:pos x="289" y="13"/>
                </a:cxn>
                <a:cxn ang="0">
                  <a:pos x="326" y="15"/>
                </a:cxn>
                <a:cxn ang="0">
                  <a:pos x="360" y="18"/>
                </a:cxn>
                <a:cxn ang="0">
                  <a:pos x="360" y="18"/>
                </a:cxn>
              </a:cxnLst>
              <a:rect l="txL" t="txT" r="txR" b="txB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08" name="Freeform 29"/>
            <p:cNvSpPr/>
            <p:nvPr/>
          </p:nvSpPr>
          <p:spPr>
            <a:xfrm>
              <a:off x="2537" y="1087"/>
              <a:ext cx="177" cy="36"/>
            </a:xfrm>
            <a:custGeom>
              <a:avLst/>
              <a:gdLst>
                <a:gd name="txL" fmla="*/ 0 w 177"/>
                <a:gd name="txT" fmla="*/ 0 h 36"/>
                <a:gd name="txR" fmla="*/ 177 w 177"/>
                <a:gd name="txB" fmla="*/ 36 h 36"/>
              </a:gdLst>
              <a:ahLst/>
              <a:cxnLst>
                <a:cxn ang="0">
                  <a:pos x="177" y="12"/>
                </a:cxn>
                <a:cxn ang="0">
                  <a:pos x="159" y="14"/>
                </a:cxn>
                <a:cxn ang="0">
                  <a:pos x="140" y="16"/>
                </a:cxn>
                <a:cxn ang="0">
                  <a:pos x="123" y="19"/>
                </a:cxn>
                <a:cxn ang="0">
                  <a:pos x="106" y="21"/>
                </a:cxn>
                <a:cxn ang="0">
                  <a:pos x="88" y="23"/>
                </a:cxn>
                <a:cxn ang="0">
                  <a:pos x="71" y="27"/>
                </a:cxn>
                <a:cxn ang="0">
                  <a:pos x="54" y="29"/>
                </a:cxn>
                <a:cxn ang="0">
                  <a:pos x="37" y="31"/>
                </a:cxn>
                <a:cxn ang="0">
                  <a:pos x="20" y="33"/>
                </a:cxn>
                <a:cxn ang="0">
                  <a:pos x="0" y="36"/>
                </a:cxn>
                <a:cxn ang="0">
                  <a:pos x="10" y="30"/>
                </a:cxn>
                <a:cxn ang="0">
                  <a:pos x="22" y="25"/>
                </a:cxn>
                <a:cxn ang="0">
                  <a:pos x="37" y="21"/>
                </a:cxn>
                <a:cxn ang="0">
                  <a:pos x="52" y="19"/>
                </a:cxn>
                <a:cxn ang="0">
                  <a:pos x="69" y="16"/>
                </a:cxn>
                <a:cxn ang="0">
                  <a:pos x="88" y="14"/>
                </a:cxn>
                <a:cxn ang="0">
                  <a:pos x="106" y="12"/>
                </a:cxn>
                <a:cxn ang="0">
                  <a:pos x="123" y="8"/>
                </a:cxn>
                <a:cxn ang="0">
                  <a:pos x="137" y="5"/>
                </a:cxn>
                <a:cxn ang="0">
                  <a:pos x="152" y="0"/>
                </a:cxn>
                <a:cxn ang="0">
                  <a:pos x="177" y="0"/>
                </a:cxn>
                <a:cxn ang="0">
                  <a:pos x="177" y="12"/>
                </a:cxn>
                <a:cxn ang="0">
                  <a:pos x="177" y="12"/>
                </a:cxn>
              </a:cxnLst>
              <a:rect l="txL" t="txT" r="txR" b="txB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09" name="Freeform 30"/>
            <p:cNvSpPr/>
            <p:nvPr/>
          </p:nvSpPr>
          <p:spPr>
            <a:xfrm>
              <a:off x="3162" y="1091"/>
              <a:ext cx="213" cy="28"/>
            </a:xfrm>
            <a:custGeom>
              <a:avLst/>
              <a:gdLst>
                <a:gd name="txL" fmla="*/ 0 w 213"/>
                <a:gd name="txT" fmla="*/ 0 h 28"/>
                <a:gd name="txR" fmla="*/ 213 w 213"/>
                <a:gd name="txB" fmla="*/ 28 h 28"/>
              </a:gdLst>
              <a:ahLst/>
              <a:cxnLst>
                <a:cxn ang="0">
                  <a:pos x="213" y="20"/>
                </a:cxn>
                <a:cxn ang="0">
                  <a:pos x="213" y="28"/>
                </a:cxn>
                <a:cxn ang="0">
                  <a:pos x="0" y="0"/>
                </a:cxn>
                <a:cxn ang="0">
                  <a:pos x="25" y="1"/>
                </a:cxn>
                <a:cxn ang="0">
                  <a:pos x="47" y="2"/>
                </a:cxn>
                <a:cxn ang="0">
                  <a:pos x="69" y="3"/>
                </a:cxn>
                <a:cxn ang="0">
                  <a:pos x="88" y="5"/>
                </a:cxn>
                <a:cxn ang="0">
                  <a:pos x="110" y="8"/>
                </a:cxn>
                <a:cxn ang="0">
                  <a:pos x="133" y="10"/>
                </a:cxn>
                <a:cxn ang="0">
                  <a:pos x="152" y="13"/>
                </a:cxn>
                <a:cxn ang="0">
                  <a:pos x="172" y="16"/>
                </a:cxn>
                <a:cxn ang="0">
                  <a:pos x="194" y="18"/>
                </a:cxn>
                <a:cxn ang="0">
                  <a:pos x="213" y="20"/>
                </a:cxn>
                <a:cxn ang="0">
                  <a:pos x="213" y="20"/>
                </a:cxn>
              </a:cxnLst>
              <a:rect l="txL" t="txT" r="txR" b="txB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10" name="Freeform 31"/>
            <p:cNvSpPr/>
            <p:nvPr/>
          </p:nvSpPr>
          <p:spPr>
            <a:xfrm>
              <a:off x="579" y="1643"/>
              <a:ext cx="157" cy="44"/>
            </a:xfrm>
            <a:custGeom>
              <a:avLst/>
              <a:gdLst>
                <a:gd name="txL" fmla="*/ 0 w 157"/>
                <a:gd name="txT" fmla="*/ 0 h 44"/>
                <a:gd name="txR" fmla="*/ 157 w 157"/>
                <a:gd name="txB" fmla="*/ 44 h 44"/>
              </a:gdLst>
              <a:ahLst/>
              <a:cxnLst>
                <a:cxn ang="0">
                  <a:pos x="0" y="44"/>
                </a:cxn>
                <a:cxn ang="0">
                  <a:pos x="142" y="0"/>
                </a:cxn>
                <a:cxn ang="0">
                  <a:pos x="157" y="35"/>
                </a:cxn>
                <a:cxn ang="0">
                  <a:pos x="0" y="44"/>
                </a:cxn>
                <a:cxn ang="0">
                  <a:pos x="0" y="44"/>
                </a:cxn>
              </a:cxnLst>
              <a:rect l="txL" t="txT" r="txR" b="txB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11" name="Freeform 32"/>
            <p:cNvSpPr/>
            <p:nvPr/>
          </p:nvSpPr>
          <p:spPr>
            <a:xfrm>
              <a:off x="5052" y="1687"/>
              <a:ext cx="37" cy="12"/>
            </a:xfrm>
            <a:custGeom>
              <a:avLst/>
              <a:gdLst>
                <a:gd name="txL" fmla="*/ 0 w 37"/>
                <a:gd name="txT" fmla="*/ 0 h 12"/>
                <a:gd name="txR" fmla="*/ 37 w 37"/>
                <a:gd name="txB" fmla="*/ 12 h 12"/>
              </a:gdLst>
              <a:ahLst/>
              <a:cxnLst>
                <a:cxn ang="0">
                  <a:pos x="0" y="12"/>
                </a:cxn>
                <a:cxn ang="0">
                  <a:pos x="0" y="0"/>
                </a:cxn>
                <a:cxn ang="0">
                  <a:pos x="37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txL" t="txT" r="txR" b="txB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12" name="Freeform 33"/>
            <p:cNvSpPr/>
            <p:nvPr/>
          </p:nvSpPr>
          <p:spPr>
            <a:xfrm>
              <a:off x="721" y="1766"/>
              <a:ext cx="27" cy="15"/>
            </a:xfrm>
            <a:custGeom>
              <a:avLst/>
              <a:gdLst>
                <a:gd name="txL" fmla="*/ 0 w 27"/>
                <a:gd name="txT" fmla="*/ 0 h 15"/>
                <a:gd name="txR" fmla="*/ 27 w 27"/>
                <a:gd name="txB" fmla="*/ 15 h 15"/>
              </a:gdLst>
              <a:ahLst/>
              <a:cxnLst>
                <a:cxn ang="0">
                  <a:pos x="0" y="12"/>
                </a:cxn>
                <a:cxn ang="0">
                  <a:pos x="27" y="0"/>
                </a:cxn>
                <a:cxn ang="0">
                  <a:pos x="27" y="15"/>
                </a:cxn>
                <a:cxn ang="0">
                  <a:pos x="0" y="12"/>
                </a:cxn>
                <a:cxn ang="0">
                  <a:pos x="0" y="12"/>
                </a:cxn>
              </a:cxnLst>
              <a:rect l="txL" t="txT" r="txR" b="txB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13" name="Freeform 34"/>
            <p:cNvSpPr/>
            <p:nvPr/>
          </p:nvSpPr>
          <p:spPr>
            <a:xfrm>
              <a:off x="5035" y="1781"/>
              <a:ext cx="162" cy="79"/>
            </a:xfrm>
            <a:custGeom>
              <a:avLst/>
              <a:gdLst>
                <a:gd name="txL" fmla="*/ 0 w 162"/>
                <a:gd name="txT" fmla="*/ 0 h 79"/>
                <a:gd name="txR" fmla="*/ 162 w 162"/>
                <a:gd name="txB" fmla="*/ 79 h 79"/>
              </a:gdLst>
              <a:ahLst/>
              <a:cxnLst>
                <a:cxn ang="0">
                  <a:pos x="157" y="67"/>
                </a:cxn>
                <a:cxn ang="0">
                  <a:pos x="139" y="64"/>
                </a:cxn>
                <a:cxn ang="0">
                  <a:pos x="122" y="62"/>
                </a:cxn>
                <a:cxn ang="0">
                  <a:pos x="108" y="62"/>
                </a:cxn>
                <a:cxn ang="0">
                  <a:pos x="90" y="62"/>
                </a:cxn>
                <a:cxn ang="0">
                  <a:pos x="76" y="63"/>
                </a:cxn>
                <a:cxn ang="0">
                  <a:pos x="61" y="65"/>
                </a:cxn>
                <a:cxn ang="0">
                  <a:pos x="46" y="69"/>
                </a:cxn>
                <a:cxn ang="0">
                  <a:pos x="29" y="72"/>
                </a:cxn>
                <a:cxn ang="0">
                  <a:pos x="14" y="75"/>
                </a:cxn>
                <a:cxn ang="0">
                  <a:pos x="0" y="79"/>
                </a:cxn>
                <a:cxn ang="0">
                  <a:pos x="10" y="0"/>
                </a:cxn>
                <a:cxn ang="0">
                  <a:pos x="27" y="8"/>
                </a:cxn>
                <a:cxn ang="0">
                  <a:pos x="46" y="15"/>
                </a:cxn>
                <a:cxn ang="0">
                  <a:pos x="66" y="19"/>
                </a:cxn>
                <a:cxn ang="0">
                  <a:pos x="88" y="25"/>
                </a:cxn>
                <a:cxn ang="0">
                  <a:pos x="110" y="30"/>
                </a:cxn>
                <a:cxn ang="0">
                  <a:pos x="130" y="34"/>
                </a:cxn>
                <a:cxn ang="0">
                  <a:pos x="144" y="40"/>
                </a:cxn>
                <a:cxn ang="0">
                  <a:pos x="157" y="47"/>
                </a:cxn>
                <a:cxn ang="0">
                  <a:pos x="162" y="56"/>
                </a:cxn>
                <a:cxn ang="0">
                  <a:pos x="157" y="67"/>
                </a:cxn>
                <a:cxn ang="0">
                  <a:pos x="157" y="67"/>
                </a:cxn>
              </a:cxnLst>
              <a:rect l="txL" t="txT" r="txR" b="txB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14" name="Freeform 35"/>
            <p:cNvSpPr/>
            <p:nvPr/>
          </p:nvSpPr>
          <p:spPr>
            <a:xfrm>
              <a:off x="552" y="1872"/>
              <a:ext cx="662" cy="1852"/>
            </a:xfrm>
            <a:custGeom>
              <a:avLst/>
              <a:gdLst>
                <a:gd name="txL" fmla="*/ 0 w 662"/>
                <a:gd name="txT" fmla="*/ 0 h 1852"/>
                <a:gd name="txR" fmla="*/ 662 w 662"/>
                <a:gd name="txB" fmla="*/ 1852 h 1852"/>
              </a:gdLst>
              <a:ahLst/>
              <a:cxnLst>
                <a:cxn ang="0">
                  <a:pos x="176" y="1763"/>
                </a:cxn>
                <a:cxn ang="0">
                  <a:pos x="257" y="1767"/>
                </a:cxn>
                <a:cxn ang="0">
                  <a:pos x="353" y="1770"/>
                </a:cxn>
                <a:cxn ang="0">
                  <a:pos x="453" y="1771"/>
                </a:cxn>
                <a:cxn ang="0">
                  <a:pos x="551" y="1771"/>
                </a:cxn>
                <a:cxn ang="0">
                  <a:pos x="644" y="1770"/>
                </a:cxn>
                <a:cxn ang="0">
                  <a:pos x="649" y="1786"/>
                </a:cxn>
                <a:cxn ang="0">
                  <a:pos x="657" y="1802"/>
                </a:cxn>
                <a:cxn ang="0">
                  <a:pos x="659" y="1818"/>
                </a:cxn>
                <a:cxn ang="0">
                  <a:pos x="662" y="1835"/>
                </a:cxn>
                <a:cxn ang="0">
                  <a:pos x="654" y="1852"/>
                </a:cxn>
                <a:cxn ang="0">
                  <a:pos x="505" y="1848"/>
                </a:cxn>
                <a:cxn ang="0">
                  <a:pos x="333" y="1846"/>
                </a:cxn>
                <a:cxn ang="0">
                  <a:pos x="169" y="1845"/>
                </a:cxn>
                <a:cxn ang="0">
                  <a:pos x="49" y="1844"/>
                </a:cxn>
                <a:cxn ang="0">
                  <a:pos x="0" y="1843"/>
                </a:cxn>
                <a:cxn ang="0">
                  <a:pos x="10" y="923"/>
                </a:cxn>
                <a:cxn ang="0">
                  <a:pos x="10" y="749"/>
                </a:cxn>
                <a:cxn ang="0">
                  <a:pos x="10" y="574"/>
                </a:cxn>
                <a:cxn ang="0">
                  <a:pos x="12" y="399"/>
                </a:cxn>
                <a:cxn ang="0">
                  <a:pos x="14" y="223"/>
                </a:cxn>
                <a:cxn ang="0">
                  <a:pos x="34" y="134"/>
                </a:cxn>
                <a:cxn ang="0">
                  <a:pos x="61" y="130"/>
                </a:cxn>
                <a:cxn ang="0">
                  <a:pos x="88" y="123"/>
                </a:cxn>
                <a:cxn ang="0">
                  <a:pos x="113" y="114"/>
                </a:cxn>
                <a:cxn ang="0">
                  <a:pos x="132" y="101"/>
                </a:cxn>
                <a:cxn ang="0">
                  <a:pos x="144" y="87"/>
                </a:cxn>
                <a:cxn ang="0">
                  <a:pos x="139" y="75"/>
                </a:cxn>
                <a:cxn ang="0">
                  <a:pos x="122" y="61"/>
                </a:cxn>
                <a:cxn ang="0">
                  <a:pos x="95" y="50"/>
                </a:cxn>
                <a:cxn ang="0">
                  <a:pos x="66" y="42"/>
                </a:cxn>
                <a:cxn ang="0">
                  <a:pos x="49" y="38"/>
                </a:cxn>
                <a:cxn ang="0">
                  <a:pos x="39" y="37"/>
                </a:cxn>
                <a:cxn ang="0">
                  <a:pos x="29" y="36"/>
                </a:cxn>
                <a:cxn ang="0">
                  <a:pos x="19" y="35"/>
                </a:cxn>
                <a:cxn ang="0">
                  <a:pos x="12" y="31"/>
                </a:cxn>
                <a:cxn ang="0">
                  <a:pos x="24" y="26"/>
                </a:cxn>
                <a:cxn ang="0">
                  <a:pos x="56" y="19"/>
                </a:cxn>
                <a:cxn ang="0">
                  <a:pos x="88" y="13"/>
                </a:cxn>
                <a:cxn ang="0">
                  <a:pos x="120" y="8"/>
                </a:cxn>
                <a:cxn ang="0">
                  <a:pos x="154" y="3"/>
                </a:cxn>
                <a:cxn ang="0">
                  <a:pos x="169" y="741"/>
                </a:cxn>
                <a:cxn ang="0">
                  <a:pos x="169" y="740"/>
                </a:cxn>
              </a:cxnLst>
              <a:rect l="txL" t="txT" r="txR" b="txB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15" name="Freeform 36"/>
            <p:cNvSpPr/>
            <p:nvPr/>
          </p:nvSpPr>
          <p:spPr>
            <a:xfrm>
              <a:off x="2079" y="1910"/>
              <a:ext cx="3125" cy="1831"/>
            </a:xfrm>
            <a:custGeom>
              <a:avLst/>
              <a:gdLst>
                <a:gd name="txL" fmla="*/ 0 w 3125"/>
                <a:gd name="txT" fmla="*/ 0 h 1831"/>
                <a:gd name="txR" fmla="*/ 3125 w 3125"/>
                <a:gd name="txB" fmla="*/ 1831 h 1831"/>
              </a:gdLst>
              <a:ahLst/>
              <a:cxnLst>
                <a:cxn ang="0">
                  <a:pos x="3105" y="1032"/>
                </a:cxn>
                <a:cxn ang="0">
                  <a:pos x="3105" y="1196"/>
                </a:cxn>
                <a:cxn ang="0">
                  <a:pos x="3105" y="1357"/>
                </a:cxn>
                <a:cxn ang="0">
                  <a:pos x="3108" y="1516"/>
                </a:cxn>
                <a:cxn ang="0">
                  <a:pos x="3105" y="1670"/>
                </a:cxn>
                <a:cxn ang="0">
                  <a:pos x="3098" y="1822"/>
                </a:cxn>
                <a:cxn ang="0">
                  <a:pos x="2539" y="1822"/>
                </a:cxn>
                <a:cxn ang="0">
                  <a:pos x="1968" y="1822"/>
                </a:cxn>
                <a:cxn ang="0">
                  <a:pos x="1402" y="1823"/>
                </a:cxn>
                <a:cxn ang="0">
                  <a:pos x="848" y="1821"/>
                </a:cxn>
                <a:cxn ang="0">
                  <a:pos x="326" y="1814"/>
                </a:cxn>
                <a:cxn ang="0">
                  <a:pos x="274" y="1821"/>
                </a:cxn>
                <a:cxn ang="0">
                  <a:pos x="225" y="1818"/>
                </a:cxn>
                <a:cxn ang="0">
                  <a:pos x="176" y="1818"/>
                </a:cxn>
                <a:cxn ang="0">
                  <a:pos x="132" y="1821"/>
                </a:cxn>
                <a:cxn ang="0">
                  <a:pos x="86" y="1826"/>
                </a:cxn>
                <a:cxn ang="0">
                  <a:pos x="0" y="1732"/>
                </a:cxn>
                <a:cxn ang="0">
                  <a:pos x="189" y="1738"/>
                </a:cxn>
                <a:cxn ang="0">
                  <a:pos x="365" y="1741"/>
                </a:cxn>
                <a:cxn ang="0">
                  <a:pos x="539" y="1740"/>
                </a:cxn>
                <a:cxn ang="0">
                  <a:pos x="723" y="1740"/>
                </a:cxn>
                <a:cxn ang="0">
                  <a:pos x="926" y="1740"/>
                </a:cxn>
                <a:cxn ang="0">
                  <a:pos x="2899" y="1743"/>
                </a:cxn>
                <a:cxn ang="0">
                  <a:pos x="2909" y="1740"/>
                </a:cxn>
                <a:cxn ang="0">
                  <a:pos x="2921" y="1736"/>
                </a:cxn>
                <a:cxn ang="0">
                  <a:pos x="2929" y="1730"/>
                </a:cxn>
                <a:cxn ang="0">
                  <a:pos x="2936" y="1726"/>
                </a:cxn>
                <a:cxn ang="0">
                  <a:pos x="2956" y="502"/>
                </a:cxn>
                <a:cxn ang="0">
                  <a:pos x="2978" y="7"/>
                </a:cxn>
                <a:cxn ang="0">
                  <a:pos x="3010" y="17"/>
                </a:cxn>
                <a:cxn ang="0">
                  <a:pos x="3044" y="26"/>
                </a:cxn>
                <a:cxn ang="0">
                  <a:pos x="3081" y="36"/>
                </a:cxn>
                <a:cxn ang="0">
                  <a:pos x="3110" y="47"/>
                </a:cxn>
                <a:cxn ang="0">
                  <a:pos x="3125" y="53"/>
                </a:cxn>
              </a:cxnLst>
              <a:rect l="txL" t="txT" r="txR" b="txB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16" name="Freeform 37"/>
            <p:cNvSpPr/>
            <p:nvPr/>
          </p:nvSpPr>
          <p:spPr>
            <a:xfrm>
              <a:off x="3250" y="3749"/>
              <a:ext cx="1189" cy="426"/>
            </a:xfrm>
            <a:custGeom>
              <a:avLst/>
              <a:gdLst>
                <a:gd name="txL" fmla="*/ 0 w 1189"/>
                <a:gd name="txT" fmla="*/ 0 h 426"/>
                <a:gd name="txR" fmla="*/ 1189 w 1189"/>
                <a:gd name="txB" fmla="*/ 426 h 426"/>
              </a:gdLst>
              <a:ahLst/>
              <a:cxnLst>
                <a:cxn ang="0">
                  <a:pos x="299" y="73"/>
                </a:cxn>
                <a:cxn ang="0">
                  <a:pos x="402" y="97"/>
                </a:cxn>
                <a:cxn ang="0">
                  <a:pos x="510" y="111"/>
                </a:cxn>
                <a:cxn ang="0">
                  <a:pos x="572" y="115"/>
                </a:cxn>
                <a:cxn ang="0">
                  <a:pos x="527" y="133"/>
                </a:cxn>
                <a:cxn ang="0">
                  <a:pos x="493" y="151"/>
                </a:cxn>
                <a:cxn ang="0">
                  <a:pos x="478" y="171"/>
                </a:cxn>
                <a:cxn ang="0">
                  <a:pos x="525" y="182"/>
                </a:cxn>
                <a:cxn ang="0">
                  <a:pos x="572" y="168"/>
                </a:cxn>
                <a:cxn ang="0">
                  <a:pos x="621" y="153"/>
                </a:cxn>
                <a:cxn ang="0">
                  <a:pos x="701" y="154"/>
                </a:cxn>
                <a:cxn ang="0">
                  <a:pos x="672" y="163"/>
                </a:cxn>
                <a:cxn ang="0">
                  <a:pos x="638" y="173"/>
                </a:cxn>
                <a:cxn ang="0">
                  <a:pos x="603" y="181"/>
                </a:cxn>
                <a:cxn ang="0">
                  <a:pos x="574" y="192"/>
                </a:cxn>
                <a:cxn ang="0">
                  <a:pos x="549" y="205"/>
                </a:cxn>
                <a:cxn ang="0">
                  <a:pos x="535" y="221"/>
                </a:cxn>
                <a:cxn ang="0">
                  <a:pos x="586" y="237"/>
                </a:cxn>
                <a:cxn ang="0">
                  <a:pos x="665" y="224"/>
                </a:cxn>
                <a:cxn ang="0">
                  <a:pos x="741" y="201"/>
                </a:cxn>
                <a:cxn ang="0">
                  <a:pos x="895" y="189"/>
                </a:cxn>
                <a:cxn ang="0">
                  <a:pos x="826" y="199"/>
                </a:cxn>
                <a:cxn ang="0">
                  <a:pos x="743" y="221"/>
                </a:cxn>
                <a:cxn ang="0">
                  <a:pos x="672" y="250"/>
                </a:cxn>
                <a:cxn ang="0">
                  <a:pos x="721" y="275"/>
                </a:cxn>
                <a:cxn ang="0">
                  <a:pos x="812" y="258"/>
                </a:cxn>
                <a:cxn ang="0">
                  <a:pos x="902" y="233"/>
                </a:cxn>
                <a:cxn ang="0">
                  <a:pos x="969" y="226"/>
                </a:cxn>
                <a:cxn ang="0">
                  <a:pos x="966" y="213"/>
                </a:cxn>
                <a:cxn ang="0">
                  <a:pos x="947" y="201"/>
                </a:cxn>
                <a:cxn ang="0">
                  <a:pos x="920" y="192"/>
                </a:cxn>
                <a:cxn ang="0">
                  <a:pos x="1015" y="199"/>
                </a:cxn>
                <a:cxn ang="0">
                  <a:pos x="1098" y="219"/>
                </a:cxn>
                <a:cxn ang="0">
                  <a:pos x="1162" y="254"/>
                </a:cxn>
                <a:cxn ang="0">
                  <a:pos x="1189" y="295"/>
                </a:cxn>
                <a:cxn ang="0">
                  <a:pos x="1172" y="331"/>
                </a:cxn>
                <a:cxn ang="0">
                  <a:pos x="1130" y="365"/>
                </a:cxn>
                <a:cxn ang="0">
                  <a:pos x="1059" y="402"/>
                </a:cxn>
                <a:cxn ang="0">
                  <a:pos x="893" y="426"/>
                </a:cxn>
                <a:cxn ang="0">
                  <a:pos x="704" y="422"/>
                </a:cxn>
                <a:cxn ang="0">
                  <a:pos x="530" y="407"/>
                </a:cxn>
                <a:cxn ang="0">
                  <a:pos x="393" y="376"/>
                </a:cxn>
                <a:cxn ang="0">
                  <a:pos x="339" y="311"/>
                </a:cxn>
                <a:cxn ang="0">
                  <a:pos x="299" y="239"/>
                </a:cxn>
                <a:cxn ang="0">
                  <a:pos x="221" y="232"/>
                </a:cxn>
                <a:cxn ang="0">
                  <a:pos x="128" y="203"/>
                </a:cxn>
                <a:cxn ang="0">
                  <a:pos x="47" y="167"/>
                </a:cxn>
                <a:cxn ang="0">
                  <a:pos x="0" y="123"/>
                </a:cxn>
                <a:cxn ang="0">
                  <a:pos x="8" y="83"/>
                </a:cxn>
                <a:cxn ang="0">
                  <a:pos x="30" y="46"/>
                </a:cxn>
                <a:cxn ang="0">
                  <a:pos x="62" y="11"/>
                </a:cxn>
                <a:cxn ang="0">
                  <a:pos x="106" y="8"/>
                </a:cxn>
                <a:cxn ang="0">
                  <a:pos x="152" y="25"/>
                </a:cxn>
                <a:cxn ang="0">
                  <a:pos x="201" y="46"/>
                </a:cxn>
                <a:cxn ang="0">
                  <a:pos x="233" y="57"/>
                </a:cxn>
              </a:cxnLst>
              <a:rect l="txL" t="txT" r="txR" b="txB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17" name="Freeform 38"/>
            <p:cNvSpPr/>
            <p:nvPr/>
          </p:nvSpPr>
          <p:spPr>
            <a:xfrm>
              <a:off x="3412" y="3749"/>
              <a:ext cx="47" cy="15"/>
            </a:xfrm>
            <a:custGeom>
              <a:avLst/>
              <a:gdLst>
                <a:gd name="txL" fmla="*/ 0 w 47"/>
                <a:gd name="txT" fmla="*/ 0 h 15"/>
                <a:gd name="txR" fmla="*/ 47 w 47"/>
                <a:gd name="txB" fmla="*/ 15 h 15"/>
              </a:gdLst>
              <a:ahLst/>
              <a:cxnLst>
                <a:cxn ang="0">
                  <a:pos x="44" y="0"/>
                </a:cxn>
                <a:cxn ang="0">
                  <a:pos x="47" y="6"/>
                </a:cxn>
                <a:cxn ang="0">
                  <a:pos x="42" y="10"/>
                </a:cxn>
                <a:cxn ang="0">
                  <a:pos x="37" y="13"/>
                </a:cxn>
                <a:cxn ang="0">
                  <a:pos x="30" y="15"/>
                </a:cxn>
                <a:cxn ang="0">
                  <a:pos x="22" y="15"/>
                </a:cxn>
                <a:cxn ang="0">
                  <a:pos x="15" y="15"/>
                </a:cxn>
                <a:cxn ang="0">
                  <a:pos x="10" y="13"/>
                </a:cxn>
                <a:cxn ang="0">
                  <a:pos x="3" y="9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0"/>
                </a:cxn>
              </a:cxnLst>
              <a:rect l="txL" t="txT" r="txR" b="txB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18" name="Freeform 39"/>
            <p:cNvSpPr/>
            <p:nvPr/>
          </p:nvSpPr>
          <p:spPr>
            <a:xfrm>
              <a:off x="3491" y="3749"/>
              <a:ext cx="115" cy="54"/>
            </a:xfrm>
            <a:custGeom>
              <a:avLst/>
              <a:gdLst>
                <a:gd name="txL" fmla="*/ 0 w 115"/>
                <a:gd name="txT" fmla="*/ 0 h 54"/>
                <a:gd name="txR" fmla="*/ 115 w 115"/>
                <a:gd name="txB" fmla="*/ 54 h 54"/>
              </a:gdLst>
              <a:ahLst/>
              <a:cxnLst>
                <a:cxn ang="0">
                  <a:pos x="112" y="0"/>
                </a:cxn>
                <a:cxn ang="0">
                  <a:pos x="115" y="6"/>
                </a:cxn>
                <a:cxn ang="0">
                  <a:pos x="115" y="11"/>
                </a:cxn>
                <a:cxn ang="0">
                  <a:pos x="112" y="17"/>
                </a:cxn>
                <a:cxn ang="0">
                  <a:pos x="107" y="23"/>
                </a:cxn>
                <a:cxn ang="0">
                  <a:pos x="100" y="29"/>
                </a:cxn>
                <a:cxn ang="0">
                  <a:pos x="93" y="34"/>
                </a:cxn>
                <a:cxn ang="0">
                  <a:pos x="85" y="39"/>
                </a:cxn>
                <a:cxn ang="0">
                  <a:pos x="76" y="45"/>
                </a:cxn>
                <a:cxn ang="0">
                  <a:pos x="68" y="49"/>
                </a:cxn>
                <a:cxn ang="0">
                  <a:pos x="61" y="54"/>
                </a:cxn>
                <a:cxn ang="0">
                  <a:pos x="49" y="51"/>
                </a:cxn>
                <a:cxn ang="0">
                  <a:pos x="36" y="48"/>
                </a:cxn>
                <a:cxn ang="0">
                  <a:pos x="24" y="45"/>
                </a:cxn>
                <a:cxn ang="0">
                  <a:pos x="14" y="40"/>
                </a:cxn>
                <a:cxn ang="0">
                  <a:pos x="7" y="35"/>
                </a:cxn>
                <a:cxn ang="0">
                  <a:pos x="2" y="30"/>
                </a:cxn>
                <a:cxn ang="0">
                  <a:pos x="0" y="24"/>
                </a:cxn>
                <a:cxn ang="0">
                  <a:pos x="0" y="17"/>
                </a:cxn>
                <a:cxn ang="0">
                  <a:pos x="5" y="11"/>
                </a:cxn>
                <a:cxn ang="0">
                  <a:pos x="9" y="3"/>
                </a:cxn>
                <a:cxn ang="0">
                  <a:pos x="19" y="2"/>
                </a:cxn>
                <a:cxn ang="0">
                  <a:pos x="29" y="1"/>
                </a:cxn>
                <a:cxn ang="0">
                  <a:pos x="39" y="0"/>
                </a:cxn>
                <a:cxn ang="0">
                  <a:pos x="49" y="0"/>
                </a:cxn>
                <a:cxn ang="0">
                  <a:pos x="61" y="0"/>
                </a:cxn>
                <a:cxn ang="0">
                  <a:pos x="71" y="0"/>
                </a:cxn>
                <a:cxn ang="0">
                  <a:pos x="83" y="0"/>
                </a:cxn>
                <a:cxn ang="0">
                  <a:pos x="93" y="0"/>
                </a:cxn>
                <a:cxn ang="0">
                  <a:pos x="103" y="0"/>
                </a:cxn>
                <a:cxn ang="0">
                  <a:pos x="112" y="0"/>
                </a:cxn>
                <a:cxn ang="0">
                  <a:pos x="112" y="0"/>
                </a:cxn>
              </a:cxnLst>
              <a:rect l="txL" t="txT" r="txR" b="txB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19" name="Freeform 40"/>
            <p:cNvSpPr/>
            <p:nvPr/>
          </p:nvSpPr>
          <p:spPr>
            <a:xfrm>
              <a:off x="3613" y="3749"/>
              <a:ext cx="152" cy="81"/>
            </a:xfrm>
            <a:custGeom>
              <a:avLst/>
              <a:gdLst>
                <a:gd name="txL" fmla="*/ 0 w 152"/>
                <a:gd name="txT" fmla="*/ 0 h 81"/>
                <a:gd name="txR" fmla="*/ 152 w 152"/>
                <a:gd name="txB" fmla="*/ 81 h 81"/>
              </a:gdLst>
              <a:ahLst/>
              <a:cxnLst>
                <a:cxn ang="0">
                  <a:pos x="152" y="3"/>
                </a:cxn>
                <a:cxn ang="0">
                  <a:pos x="142" y="13"/>
                </a:cxn>
                <a:cxn ang="0">
                  <a:pos x="133" y="23"/>
                </a:cxn>
                <a:cxn ang="0">
                  <a:pos x="128" y="34"/>
                </a:cxn>
                <a:cxn ang="0">
                  <a:pos x="120" y="47"/>
                </a:cxn>
                <a:cxn ang="0">
                  <a:pos x="113" y="58"/>
                </a:cxn>
                <a:cxn ang="0">
                  <a:pos x="106" y="69"/>
                </a:cxn>
                <a:cxn ang="0">
                  <a:pos x="93" y="77"/>
                </a:cxn>
                <a:cxn ang="0">
                  <a:pos x="79" y="81"/>
                </a:cxn>
                <a:cxn ang="0">
                  <a:pos x="57" y="81"/>
                </a:cxn>
                <a:cxn ang="0">
                  <a:pos x="27" y="78"/>
                </a:cxn>
                <a:cxn ang="0">
                  <a:pos x="10" y="71"/>
                </a:cxn>
                <a:cxn ang="0">
                  <a:pos x="0" y="63"/>
                </a:cxn>
                <a:cxn ang="0">
                  <a:pos x="0" y="56"/>
                </a:cxn>
                <a:cxn ang="0">
                  <a:pos x="5" y="48"/>
                </a:cxn>
                <a:cxn ang="0">
                  <a:pos x="17" y="40"/>
                </a:cxn>
                <a:cxn ang="0">
                  <a:pos x="30" y="32"/>
                </a:cxn>
                <a:cxn ang="0">
                  <a:pos x="42" y="25"/>
                </a:cxn>
                <a:cxn ang="0">
                  <a:pos x="54" y="17"/>
                </a:cxn>
                <a:cxn ang="0">
                  <a:pos x="61" y="9"/>
                </a:cxn>
                <a:cxn ang="0">
                  <a:pos x="64" y="0"/>
                </a:cxn>
                <a:cxn ang="0">
                  <a:pos x="152" y="3"/>
                </a:cxn>
                <a:cxn ang="0">
                  <a:pos x="152" y="3"/>
                </a:cxn>
              </a:cxnLst>
              <a:rect l="txL" t="txT" r="txR" b="txB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20" name="Freeform 41"/>
            <p:cNvSpPr/>
            <p:nvPr/>
          </p:nvSpPr>
          <p:spPr>
            <a:xfrm>
              <a:off x="3748" y="3746"/>
              <a:ext cx="176" cy="100"/>
            </a:xfrm>
            <a:custGeom>
              <a:avLst/>
              <a:gdLst>
                <a:gd name="txL" fmla="*/ 0 w 176"/>
                <a:gd name="txT" fmla="*/ 0 h 100"/>
                <a:gd name="txR" fmla="*/ 176 w 176"/>
                <a:gd name="txB" fmla="*/ 100 h 100"/>
              </a:gdLst>
              <a:ahLst/>
              <a:cxnLst>
                <a:cxn ang="0">
                  <a:pos x="176" y="6"/>
                </a:cxn>
                <a:cxn ang="0">
                  <a:pos x="159" y="18"/>
                </a:cxn>
                <a:cxn ang="0">
                  <a:pos x="147" y="32"/>
                </a:cxn>
                <a:cxn ang="0">
                  <a:pos x="137" y="46"/>
                </a:cxn>
                <a:cxn ang="0">
                  <a:pos x="130" y="61"/>
                </a:cxn>
                <a:cxn ang="0">
                  <a:pos x="120" y="75"/>
                </a:cxn>
                <a:cxn ang="0">
                  <a:pos x="108" y="86"/>
                </a:cxn>
                <a:cxn ang="0">
                  <a:pos x="91" y="96"/>
                </a:cxn>
                <a:cxn ang="0">
                  <a:pos x="69" y="100"/>
                </a:cxn>
                <a:cxn ang="0">
                  <a:pos x="39" y="99"/>
                </a:cxn>
                <a:cxn ang="0">
                  <a:pos x="0" y="92"/>
                </a:cxn>
                <a:cxn ang="0">
                  <a:pos x="12" y="81"/>
                </a:cxn>
                <a:cxn ang="0">
                  <a:pos x="22" y="67"/>
                </a:cxn>
                <a:cxn ang="0">
                  <a:pos x="32" y="53"/>
                </a:cxn>
                <a:cxn ang="0">
                  <a:pos x="42" y="38"/>
                </a:cxn>
                <a:cxn ang="0">
                  <a:pos x="51" y="25"/>
                </a:cxn>
                <a:cxn ang="0">
                  <a:pos x="66" y="13"/>
                </a:cxn>
                <a:cxn ang="0">
                  <a:pos x="86" y="4"/>
                </a:cxn>
                <a:cxn ang="0">
                  <a:pos x="108" y="0"/>
                </a:cxn>
                <a:cxn ang="0">
                  <a:pos x="140" y="1"/>
                </a:cxn>
                <a:cxn ang="0">
                  <a:pos x="176" y="6"/>
                </a:cxn>
                <a:cxn ang="0">
                  <a:pos x="176" y="6"/>
                </a:cxn>
              </a:cxnLst>
              <a:rect l="txL" t="txT" r="txR" b="txB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21" name="Freeform 42"/>
            <p:cNvSpPr/>
            <p:nvPr/>
          </p:nvSpPr>
          <p:spPr>
            <a:xfrm>
              <a:off x="3905" y="3744"/>
              <a:ext cx="152" cy="100"/>
            </a:xfrm>
            <a:custGeom>
              <a:avLst/>
              <a:gdLst>
                <a:gd name="txL" fmla="*/ 0 w 152"/>
                <a:gd name="txT" fmla="*/ 0 h 100"/>
                <a:gd name="txR" fmla="*/ 152 w 152"/>
                <a:gd name="txB" fmla="*/ 100 h 100"/>
              </a:gdLst>
              <a:ahLst/>
              <a:cxnLst>
                <a:cxn ang="0">
                  <a:pos x="149" y="8"/>
                </a:cxn>
                <a:cxn ang="0">
                  <a:pos x="137" y="19"/>
                </a:cxn>
                <a:cxn ang="0">
                  <a:pos x="127" y="30"/>
                </a:cxn>
                <a:cxn ang="0">
                  <a:pos x="120" y="43"/>
                </a:cxn>
                <a:cxn ang="0">
                  <a:pos x="113" y="55"/>
                </a:cxn>
                <a:cxn ang="0">
                  <a:pos x="103" y="67"/>
                </a:cxn>
                <a:cxn ang="0">
                  <a:pos x="93" y="78"/>
                </a:cxn>
                <a:cxn ang="0">
                  <a:pos x="81" y="88"/>
                </a:cxn>
                <a:cxn ang="0">
                  <a:pos x="61" y="95"/>
                </a:cxn>
                <a:cxn ang="0">
                  <a:pos x="34" y="99"/>
                </a:cxn>
                <a:cxn ang="0">
                  <a:pos x="0" y="100"/>
                </a:cxn>
                <a:cxn ang="0">
                  <a:pos x="10" y="87"/>
                </a:cxn>
                <a:cxn ang="0">
                  <a:pos x="17" y="74"/>
                </a:cxn>
                <a:cxn ang="0">
                  <a:pos x="24" y="58"/>
                </a:cxn>
                <a:cxn ang="0">
                  <a:pos x="32" y="42"/>
                </a:cxn>
                <a:cxn ang="0">
                  <a:pos x="42" y="27"/>
                </a:cxn>
                <a:cxn ang="0">
                  <a:pos x="54" y="14"/>
                </a:cxn>
                <a:cxn ang="0">
                  <a:pos x="71" y="5"/>
                </a:cxn>
                <a:cxn ang="0">
                  <a:pos x="93" y="0"/>
                </a:cxn>
                <a:cxn ang="0">
                  <a:pos x="117" y="0"/>
                </a:cxn>
                <a:cxn ang="0">
                  <a:pos x="152" y="8"/>
                </a:cxn>
                <a:cxn ang="0">
                  <a:pos x="152" y="8"/>
                </a:cxn>
                <a:cxn ang="0">
                  <a:pos x="149" y="8"/>
                </a:cxn>
              </a:cxnLst>
              <a:rect l="txL" t="txT" r="txR" b="txB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22" name="Freeform 43"/>
            <p:cNvSpPr/>
            <p:nvPr/>
          </p:nvSpPr>
          <p:spPr>
            <a:xfrm>
              <a:off x="3772" y="3863"/>
              <a:ext cx="214" cy="51"/>
            </a:xfrm>
            <a:custGeom>
              <a:avLst/>
              <a:gdLst>
                <a:gd name="txL" fmla="*/ 0 w 214"/>
                <a:gd name="txT" fmla="*/ 0 h 51"/>
                <a:gd name="txR" fmla="*/ 214 w 214"/>
                <a:gd name="txB" fmla="*/ 51 h 51"/>
              </a:gdLst>
              <a:ahLst/>
              <a:cxnLst>
                <a:cxn ang="0">
                  <a:pos x="214" y="21"/>
                </a:cxn>
                <a:cxn ang="0">
                  <a:pos x="199" y="19"/>
                </a:cxn>
                <a:cxn ang="0">
                  <a:pos x="179" y="16"/>
                </a:cxn>
                <a:cxn ang="0">
                  <a:pos x="160" y="17"/>
                </a:cxn>
                <a:cxn ang="0">
                  <a:pos x="135" y="19"/>
                </a:cxn>
                <a:cxn ang="0">
                  <a:pos x="111" y="22"/>
                </a:cxn>
                <a:cxn ang="0">
                  <a:pos x="86" y="27"/>
                </a:cxn>
                <a:cxn ang="0">
                  <a:pos x="62" y="32"/>
                </a:cxn>
                <a:cxn ang="0">
                  <a:pos x="40" y="38"/>
                </a:cxn>
                <a:cxn ang="0">
                  <a:pos x="18" y="45"/>
                </a:cxn>
                <a:cxn ang="0">
                  <a:pos x="0" y="51"/>
                </a:cxn>
                <a:cxn ang="0">
                  <a:pos x="5" y="44"/>
                </a:cxn>
                <a:cxn ang="0">
                  <a:pos x="13" y="37"/>
                </a:cxn>
                <a:cxn ang="0">
                  <a:pos x="23" y="31"/>
                </a:cxn>
                <a:cxn ang="0">
                  <a:pos x="35" y="27"/>
                </a:cxn>
                <a:cxn ang="0">
                  <a:pos x="50" y="22"/>
                </a:cxn>
                <a:cxn ang="0">
                  <a:pos x="67" y="17"/>
                </a:cxn>
                <a:cxn ang="0">
                  <a:pos x="81" y="14"/>
                </a:cxn>
                <a:cxn ang="0">
                  <a:pos x="96" y="9"/>
                </a:cxn>
                <a:cxn ang="0">
                  <a:pos x="113" y="6"/>
                </a:cxn>
                <a:cxn ang="0">
                  <a:pos x="125" y="1"/>
                </a:cxn>
                <a:cxn ang="0">
                  <a:pos x="135" y="0"/>
                </a:cxn>
                <a:cxn ang="0">
                  <a:pos x="145" y="0"/>
                </a:cxn>
                <a:cxn ang="0">
                  <a:pos x="155" y="0"/>
                </a:cxn>
                <a:cxn ang="0">
                  <a:pos x="167" y="1"/>
                </a:cxn>
                <a:cxn ang="0">
                  <a:pos x="177" y="4"/>
                </a:cxn>
                <a:cxn ang="0">
                  <a:pos x="187" y="6"/>
                </a:cxn>
                <a:cxn ang="0">
                  <a:pos x="197" y="9"/>
                </a:cxn>
                <a:cxn ang="0">
                  <a:pos x="206" y="13"/>
                </a:cxn>
                <a:cxn ang="0">
                  <a:pos x="211" y="17"/>
                </a:cxn>
                <a:cxn ang="0">
                  <a:pos x="214" y="22"/>
                </a:cxn>
                <a:cxn ang="0">
                  <a:pos x="214" y="22"/>
                </a:cxn>
                <a:cxn ang="0">
                  <a:pos x="214" y="21"/>
                </a:cxn>
              </a:cxnLst>
              <a:rect l="txL" t="txT" r="txR" b="txB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23" name="Freeform 44"/>
            <p:cNvSpPr/>
            <p:nvPr/>
          </p:nvSpPr>
          <p:spPr>
            <a:xfrm>
              <a:off x="3206" y="3888"/>
              <a:ext cx="218" cy="144"/>
            </a:xfrm>
            <a:custGeom>
              <a:avLst/>
              <a:gdLst>
                <a:gd name="txL" fmla="*/ 0 w 218"/>
                <a:gd name="txT" fmla="*/ 0 h 144"/>
                <a:gd name="txR" fmla="*/ 218 w 218"/>
                <a:gd name="txB" fmla="*/ 144 h 144"/>
              </a:gdLst>
              <a:ahLst/>
              <a:cxnLst>
                <a:cxn ang="0">
                  <a:pos x="169" y="143"/>
                </a:cxn>
                <a:cxn ang="0">
                  <a:pos x="145" y="132"/>
                </a:cxn>
                <a:cxn ang="0">
                  <a:pos x="118" y="119"/>
                </a:cxn>
                <a:cxn ang="0">
                  <a:pos x="91" y="108"/>
                </a:cxn>
                <a:cxn ang="0">
                  <a:pos x="64" y="94"/>
                </a:cxn>
                <a:cxn ang="0">
                  <a:pos x="40" y="82"/>
                </a:cxn>
                <a:cxn ang="0">
                  <a:pos x="20" y="68"/>
                </a:cxn>
                <a:cxn ang="0">
                  <a:pos x="5" y="52"/>
                </a:cxn>
                <a:cxn ang="0">
                  <a:pos x="0" y="36"/>
                </a:cxn>
                <a:cxn ang="0">
                  <a:pos x="3" y="19"/>
                </a:cxn>
                <a:cxn ang="0">
                  <a:pos x="20" y="0"/>
                </a:cxn>
                <a:cxn ang="0">
                  <a:pos x="30" y="19"/>
                </a:cxn>
                <a:cxn ang="0">
                  <a:pos x="52" y="34"/>
                </a:cxn>
                <a:cxn ang="0">
                  <a:pos x="86" y="48"/>
                </a:cxn>
                <a:cxn ang="0">
                  <a:pos x="123" y="62"/>
                </a:cxn>
                <a:cxn ang="0">
                  <a:pos x="160" y="75"/>
                </a:cxn>
                <a:cxn ang="0">
                  <a:pos x="189" y="86"/>
                </a:cxn>
                <a:cxn ang="0">
                  <a:pos x="211" y="100"/>
                </a:cxn>
                <a:cxn ang="0">
                  <a:pos x="218" y="114"/>
                </a:cxn>
                <a:cxn ang="0">
                  <a:pos x="206" y="127"/>
                </a:cxn>
                <a:cxn ang="0">
                  <a:pos x="169" y="144"/>
                </a:cxn>
                <a:cxn ang="0">
                  <a:pos x="169" y="144"/>
                </a:cxn>
                <a:cxn ang="0">
                  <a:pos x="169" y="143"/>
                </a:cxn>
              </a:cxnLst>
              <a:rect l="txL" t="txT" r="txR" b="txB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24" name="Freeform 45"/>
            <p:cNvSpPr/>
            <p:nvPr/>
          </p:nvSpPr>
          <p:spPr>
            <a:xfrm>
              <a:off x="3824" y="3917"/>
              <a:ext cx="213" cy="54"/>
            </a:xfrm>
            <a:custGeom>
              <a:avLst/>
              <a:gdLst>
                <a:gd name="txL" fmla="*/ 0 w 213"/>
                <a:gd name="txT" fmla="*/ 0 h 54"/>
                <a:gd name="txR" fmla="*/ 213 w 213"/>
                <a:gd name="txB" fmla="*/ 54 h 54"/>
              </a:gdLst>
              <a:ahLst/>
              <a:cxnLst>
                <a:cxn ang="0">
                  <a:pos x="213" y="8"/>
                </a:cxn>
                <a:cxn ang="0">
                  <a:pos x="194" y="13"/>
                </a:cxn>
                <a:cxn ang="0">
                  <a:pos x="174" y="17"/>
                </a:cxn>
                <a:cxn ang="0">
                  <a:pos x="154" y="22"/>
                </a:cxn>
                <a:cxn ang="0">
                  <a:pos x="132" y="27"/>
                </a:cxn>
                <a:cxn ang="0">
                  <a:pos x="113" y="32"/>
                </a:cxn>
                <a:cxn ang="0">
                  <a:pos x="91" y="37"/>
                </a:cxn>
                <a:cxn ang="0">
                  <a:pos x="69" y="41"/>
                </a:cxn>
                <a:cxn ang="0">
                  <a:pos x="47" y="46"/>
                </a:cxn>
                <a:cxn ang="0">
                  <a:pos x="24" y="50"/>
                </a:cxn>
                <a:cxn ang="0">
                  <a:pos x="0" y="54"/>
                </a:cxn>
                <a:cxn ang="0">
                  <a:pos x="7" y="46"/>
                </a:cxn>
                <a:cxn ang="0">
                  <a:pos x="17" y="39"/>
                </a:cxn>
                <a:cxn ang="0">
                  <a:pos x="29" y="33"/>
                </a:cxn>
                <a:cxn ang="0">
                  <a:pos x="44" y="27"/>
                </a:cxn>
                <a:cxn ang="0">
                  <a:pos x="61" y="22"/>
                </a:cxn>
                <a:cxn ang="0">
                  <a:pos x="76" y="17"/>
                </a:cxn>
                <a:cxn ang="0">
                  <a:pos x="93" y="13"/>
                </a:cxn>
                <a:cxn ang="0">
                  <a:pos x="110" y="9"/>
                </a:cxn>
                <a:cxn ang="0">
                  <a:pos x="127" y="5"/>
                </a:cxn>
                <a:cxn ang="0">
                  <a:pos x="145" y="0"/>
                </a:cxn>
                <a:cxn ang="0">
                  <a:pos x="152" y="0"/>
                </a:cxn>
                <a:cxn ang="0">
                  <a:pos x="159" y="0"/>
                </a:cxn>
                <a:cxn ang="0">
                  <a:pos x="167" y="0"/>
                </a:cxn>
                <a:cxn ang="0">
                  <a:pos x="174" y="1"/>
                </a:cxn>
                <a:cxn ang="0">
                  <a:pos x="181" y="2"/>
                </a:cxn>
                <a:cxn ang="0">
                  <a:pos x="186" y="3"/>
                </a:cxn>
                <a:cxn ang="0">
                  <a:pos x="194" y="5"/>
                </a:cxn>
                <a:cxn ang="0">
                  <a:pos x="201" y="7"/>
                </a:cxn>
                <a:cxn ang="0">
                  <a:pos x="206" y="8"/>
                </a:cxn>
                <a:cxn ang="0">
                  <a:pos x="213" y="9"/>
                </a:cxn>
                <a:cxn ang="0">
                  <a:pos x="213" y="9"/>
                </a:cxn>
                <a:cxn ang="0">
                  <a:pos x="213" y="8"/>
                </a:cxn>
              </a:cxnLst>
              <a:rect l="txL" t="txT" r="txR" b="txB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25" name="Freeform 46"/>
            <p:cNvSpPr/>
            <p:nvPr/>
          </p:nvSpPr>
          <p:spPr>
            <a:xfrm>
              <a:off x="3949" y="3958"/>
              <a:ext cx="221" cy="54"/>
            </a:xfrm>
            <a:custGeom>
              <a:avLst/>
              <a:gdLst>
                <a:gd name="txL" fmla="*/ 0 w 221"/>
                <a:gd name="txT" fmla="*/ 0 h 54"/>
                <a:gd name="txR" fmla="*/ 221 w 221"/>
                <a:gd name="txB" fmla="*/ 54 h 54"/>
              </a:gdLst>
              <a:ahLst/>
              <a:cxnLst>
                <a:cxn ang="0">
                  <a:pos x="221" y="0"/>
                </a:cxn>
                <a:cxn ang="0">
                  <a:pos x="216" y="5"/>
                </a:cxn>
                <a:cxn ang="0">
                  <a:pos x="211" y="8"/>
                </a:cxn>
                <a:cxn ang="0">
                  <a:pos x="201" y="12"/>
                </a:cxn>
                <a:cxn ang="0">
                  <a:pos x="191" y="13"/>
                </a:cxn>
                <a:cxn ang="0">
                  <a:pos x="179" y="15"/>
                </a:cxn>
                <a:cxn ang="0">
                  <a:pos x="167" y="16"/>
                </a:cxn>
                <a:cxn ang="0">
                  <a:pos x="157" y="17"/>
                </a:cxn>
                <a:cxn ang="0">
                  <a:pos x="145" y="20"/>
                </a:cxn>
                <a:cxn ang="0">
                  <a:pos x="135" y="22"/>
                </a:cxn>
                <a:cxn ang="0">
                  <a:pos x="125" y="24"/>
                </a:cxn>
                <a:cxn ang="0">
                  <a:pos x="115" y="29"/>
                </a:cxn>
                <a:cxn ang="0">
                  <a:pos x="105" y="32"/>
                </a:cxn>
                <a:cxn ang="0">
                  <a:pos x="96" y="36"/>
                </a:cxn>
                <a:cxn ang="0">
                  <a:pos x="83" y="38"/>
                </a:cxn>
                <a:cxn ang="0">
                  <a:pos x="73" y="41"/>
                </a:cxn>
                <a:cxn ang="0">
                  <a:pos x="61" y="44"/>
                </a:cxn>
                <a:cxn ang="0">
                  <a:pos x="51" y="46"/>
                </a:cxn>
                <a:cxn ang="0">
                  <a:pos x="39" y="49"/>
                </a:cxn>
                <a:cxn ang="0">
                  <a:pos x="29" y="52"/>
                </a:cxn>
                <a:cxn ang="0">
                  <a:pos x="20" y="54"/>
                </a:cxn>
                <a:cxn ang="0">
                  <a:pos x="0" y="45"/>
                </a:cxn>
                <a:cxn ang="0">
                  <a:pos x="17" y="38"/>
                </a:cxn>
                <a:cxn ang="0">
                  <a:pos x="37" y="30"/>
                </a:cxn>
                <a:cxn ang="0">
                  <a:pos x="56" y="23"/>
                </a:cxn>
                <a:cxn ang="0">
                  <a:pos x="76" y="17"/>
                </a:cxn>
                <a:cxn ang="0">
                  <a:pos x="98" y="12"/>
                </a:cxn>
                <a:cxn ang="0">
                  <a:pos x="120" y="7"/>
                </a:cxn>
                <a:cxn ang="0">
                  <a:pos x="145" y="4"/>
                </a:cxn>
                <a:cxn ang="0">
                  <a:pos x="169" y="1"/>
                </a:cxn>
                <a:cxn ang="0">
                  <a:pos x="194" y="0"/>
                </a:cxn>
                <a:cxn ang="0">
                  <a:pos x="221" y="0"/>
                </a:cxn>
                <a:cxn ang="0">
                  <a:pos x="221" y="0"/>
                </a:cxn>
              </a:cxnLst>
              <a:rect l="txL" t="txT" r="txR" b="txB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26" name="Freeform 47"/>
            <p:cNvSpPr/>
            <p:nvPr/>
          </p:nvSpPr>
          <p:spPr>
            <a:xfrm>
              <a:off x="3464" y="3999"/>
              <a:ext cx="934" cy="217"/>
            </a:xfrm>
            <a:custGeom>
              <a:avLst/>
              <a:gdLst>
                <a:gd name="txL" fmla="*/ 0 w 934"/>
                <a:gd name="txT" fmla="*/ 0 h 217"/>
                <a:gd name="txR" fmla="*/ 934 w 934"/>
                <a:gd name="txB" fmla="*/ 217 h 217"/>
              </a:gdLst>
              <a:ahLst/>
              <a:cxnLst>
                <a:cxn ang="0">
                  <a:pos x="220" y="161"/>
                </a:cxn>
                <a:cxn ang="0">
                  <a:pos x="291" y="169"/>
                </a:cxn>
                <a:cxn ang="0">
                  <a:pos x="362" y="177"/>
                </a:cxn>
                <a:cxn ang="0">
                  <a:pos x="438" y="185"/>
                </a:cxn>
                <a:cxn ang="0">
                  <a:pos x="514" y="191"/>
                </a:cxn>
                <a:cxn ang="0">
                  <a:pos x="590" y="195"/>
                </a:cxn>
                <a:cxn ang="0">
                  <a:pos x="666" y="196"/>
                </a:cxn>
                <a:cxn ang="0">
                  <a:pos x="737" y="191"/>
                </a:cxn>
                <a:cxn ang="0">
                  <a:pos x="808" y="182"/>
                </a:cxn>
                <a:cxn ang="0">
                  <a:pos x="875" y="167"/>
                </a:cxn>
                <a:cxn ang="0">
                  <a:pos x="934" y="144"/>
                </a:cxn>
                <a:cxn ang="0">
                  <a:pos x="929" y="160"/>
                </a:cxn>
                <a:cxn ang="0">
                  <a:pos x="916" y="174"/>
                </a:cxn>
                <a:cxn ang="0">
                  <a:pos x="894" y="183"/>
                </a:cxn>
                <a:cxn ang="0">
                  <a:pos x="867" y="190"/>
                </a:cxn>
                <a:cxn ang="0">
                  <a:pos x="835" y="196"/>
                </a:cxn>
                <a:cxn ang="0">
                  <a:pos x="799" y="200"/>
                </a:cxn>
                <a:cxn ang="0">
                  <a:pos x="764" y="204"/>
                </a:cxn>
                <a:cxn ang="0">
                  <a:pos x="728" y="207"/>
                </a:cxn>
                <a:cxn ang="0">
                  <a:pos x="693" y="211"/>
                </a:cxn>
                <a:cxn ang="0">
                  <a:pos x="661" y="215"/>
                </a:cxn>
                <a:cxn ang="0">
                  <a:pos x="598" y="216"/>
                </a:cxn>
                <a:cxn ang="0">
                  <a:pos x="534" y="217"/>
                </a:cxn>
                <a:cxn ang="0">
                  <a:pos x="473" y="216"/>
                </a:cxn>
                <a:cxn ang="0">
                  <a:pos x="411" y="214"/>
                </a:cxn>
                <a:cxn ang="0">
                  <a:pos x="350" y="209"/>
                </a:cxn>
                <a:cxn ang="0">
                  <a:pos x="291" y="203"/>
                </a:cxn>
                <a:cxn ang="0">
                  <a:pos x="232" y="193"/>
                </a:cxn>
                <a:cxn ang="0">
                  <a:pos x="176" y="180"/>
                </a:cxn>
                <a:cxn ang="0">
                  <a:pos x="122" y="163"/>
                </a:cxn>
                <a:cxn ang="0">
                  <a:pos x="71" y="141"/>
                </a:cxn>
                <a:cxn ang="0">
                  <a:pos x="71" y="126"/>
                </a:cxn>
                <a:cxn ang="0">
                  <a:pos x="68" y="111"/>
                </a:cxn>
                <a:cxn ang="0">
                  <a:pos x="63" y="96"/>
                </a:cxn>
                <a:cxn ang="0">
                  <a:pos x="58" y="83"/>
                </a:cxn>
                <a:cxn ang="0">
                  <a:pos x="51" y="69"/>
                </a:cxn>
                <a:cxn ang="0">
                  <a:pos x="41" y="55"/>
                </a:cxn>
                <a:cxn ang="0">
                  <a:pos x="32" y="41"/>
                </a:cxn>
                <a:cxn ang="0">
                  <a:pos x="22" y="28"/>
                </a:cxn>
                <a:cxn ang="0">
                  <a:pos x="12" y="14"/>
                </a:cxn>
                <a:cxn ang="0">
                  <a:pos x="0" y="0"/>
                </a:cxn>
                <a:cxn ang="0">
                  <a:pos x="36" y="12"/>
                </a:cxn>
                <a:cxn ang="0">
                  <a:pos x="61" y="27"/>
                </a:cxn>
                <a:cxn ang="0">
                  <a:pos x="76" y="44"/>
                </a:cxn>
                <a:cxn ang="0">
                  <a:pos x="88" y="63"/>
                </a:cxn>
                <a:cxn ang="0">
                  <a:pos x="95" y="83"/>
                </a:cxn>
                <a:cxn ang="0">
                  <a:pos x="105" y="102"/>
                </a:cxn>
                <a:cxn ang="0">
                  <a:pos x="120" y="121"/>
                </a:cxn>
                <a:cxn ang="0">
                  <a:pos x="142" y="139"/>
                </a:cxn>
                <a:cxn ang="0">
                  <a:pos x="176" y="152"/>
                </a:cxn>
                <a:cxn ang="0">
                  <a:pos x="220" y="161"/>
                </a:cxn>
                <a:cxn ang="0">
                  <a:pos x="220" y="161"/>
                </a:cxn>
              </a:cxnLst>
              <a:rect l="txL" t="txT" r="txR" b="txB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27" name="Freeform 48"/>
            <p:cNvSpPr/>
            <p:nvPr/>
          </p:nvSpPr>
          <p:spPr>
            <a:xfrm>
              <a:off x="2140" y="3743"/>
              <a:ext cx="101" cy="121"/>
            </a:xfrm>
            <a:custGeom>
              <a:avLst/>
              <a:gdLst>
                <a:gd name="txL" fmla="*/ 0 w 101"/>
                <a:gd name="txT" fmla="*/ 0 h 121"/>
                <a:gd name="txR" fmla="*/ 101 w 101"/>
                <a:gd name="txB" fmla="*/ 121 h 121"/>
              </a:gdLst>
              <a:ahLst/>
              <a:cxnLst>
                <a:cxn ang="0">
                  <a:pos x="81" y="103"/>
                </a:cxn>
                <a:cxn ang="0">
                  <a:pos x="44" y="121"/>
                </a:cxn>
                <a:cxn ang="0">
                  <a:pos x="39" y="110"/>
                </a:cxn>
                <a:cxn ang="0">
                  <a:pos x="34" y="100"/>
                </a:cxn>
                <a:cxn ang="0">
                  <a:pos x="29" y="88"/>
                </a:cxn>
                <a:cxn ang="0">
                  <a:pos x="25" y="77"/>
                </a:cxn>
                <a:cxn ang="0">
                  <a:pos x="20" y="67"/>
                </a:cxn>
                <a:cxn ang="0">
                  <a:pos x="15" y="55"/>
                </a:cxn>
                <a:cxn ang="0">
                  <a:pos x="10" y="44"/>
                </a:cxn>
                <a:cxn ang="0">
                  <a:pos x="5" y="32"/>
                </a:cxn>
                <a:cxn ang="0">
                  <a:pos x="3" y="20"/>
                </a:cxn>
                <a:cxn ang="0">
                  <a:pos x="0" y="6"/>
                </a:cxn>
                <a:cxn ang="0">
                  <a:pos x="47" y="0"/>
                </a:cxn>
                <a:cxn ang="0">
                  <a:pos x="76" y="0"/>
                </a:cxn>
                <a:cxn ang="0">
                  <a:pos x="93" y="6"/>
                </a:cxn>
                <a:cxn ang="0">
                  <a:pos x="101" y="16"/>
                </a:cxn>
                <a:cxn ang="0">
                  <a:pos x="101" y="30"/>
                </a:cxn>
                <a:cxn ang="0">
                  <a:pos x="93" y="46"/>
                </a:cxn>
                <a:cxn ang="0">
                  <a:pos x="86" y="62"/>
                </a:cxn>
                <a:cxn ang="0">
                  <a:pos x="81" y="78"/>
                </a:cxn>
                <a:cxn ang="0">
                  <a:pos x="79" y="93"/>
                </a:cxn>
                <a:cxn ang="0">
                  <a:pos x="81" y="104"/>
                </a:cxn>
                <a:cxn ang="0">
                  <a:pos x="81" y="104"/>
                </a:cxn>
                <a:cxn ang="0">
                  <a:pos x="81" y="103"/>
                </a:cxn>
              </a:cxnLst>
              <a:rect l="txL" t="txT" r="txR" b="txB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28" name="Freeform 49"/>
            <p:cNvSpPr/>
            <p:nvPr/>
          </p:nvSpPr>
          <p:spPr>
            <a:xfrm>
              <a:off x="2258" y="3747"/>
              <a:ext cx="122" cy="132"/>
            </a:xfrm>
            <a:custGeom>
              <a:avLst/>
              <a:gdLst>
                <a:gd name="txL" fmla="*/ 0 w 122"/>
                <a:gd name="txT" fmla="*/ 0 h 132"/>
                <a:gd name="txR" fmla="*/ 122 w 122"/>
                <a:gd name="txB" fmla="*/ 132 h 132"/>
              </a:gdLst>
              <a:ahLst/>
              <a:cxnLst>
                <a:cxn ang="0">
                  <a:pos x="122" y="2"/>
                </a:cxn>
                <a:cxn ang="0">
                  <a:pos x="103" y="132"/>
                </a:cxn>
                <a:cxn ang="0">
                  <a:pos x="56" y="131"/>
                </a:cxn>
                <a:cxn ang="0">
                  <a:pos x="24" y="125"/>
                </a:cxn>
                <a:cxn ang="0">
                  <a:pos x="7" y="115"/>
                </a:cxn>
                <a:cxn ang="0">
                  <a:pos x="0" y="103"/>
                </a:cxn>
                <a:cxn ang="0">
                  <a:pos x="2" y="87"/>
                </a:cxn>
                <a:cxn ang="0">
                  <a:pos x="10" y="71"/>
                </a:cxn>
                <a:cxn ang="0">
                  <a:pos x="17" y="52"/>
                </a:cxn>
                <a:cxn ang="0">
                  <a:pos x="24" y="35"/>
                </a:cxn>
                <a:cxn ang="0">
                  <a:pos x="27" y="18"/>
                </a:cxn>
                <a:cxn ang="0">
                  <a:pos x="22" y="2"/>
                </a:cxn>
                <a:cxn ang="0">
                  <a:pos x="34" y="3"/>
                </a:cxn>
                <a:cxn ang="0">
                  <a:pos x="46" y="3"/>
                </a:cxn>
                <a:cxn ang="0">
                  <a:pos x="56" y="2"/>
                </a:cxn>
                <a:cxn ang="0">
                  <a:pos x="63" y="2"/>
                </a:cxn>
                <a:cxn ang="0">
                  <a:pos x="73" y="1"/>
                </a:cxn>
                <a:cxn ang="0">
                  <a:pos x="83" y="0"/>
                </a:cxn>
                <a:cxn ang="0">
                  <a:pos x="93" y="0"/>
                </a:cxn>
                <a:cxn ang="0">
                  <a:pos x="103" y="0"/>
                </a:cxn>
                <a:cxn ang="0">
                  <a:pos x="112" y="1"/>
                </a:cxn>
                <a:cxn ang="0">
                  <a:pos x="122" y="2"/>
                </a:cxn>
                <a:cxn ang="0">
                  <a:pos x="122" y="2"/>
                </a:cxn>
              </a:cxnLst>
              <a:rect l="txL" t="txT" r="txR" b="txB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29" name="Freeform 50"/>
            <p:cNvSpPr/>
            <p:nvPr/>
          </p:nvSpPr>
          <p:spPr>
            <a:xfrm>
              <a:off x="2405" y="3749"/>
              <a:ext cx="88" cy="185"/>
            </a:xfrm>
            <a:custGeom>
              <a:avLst/>
              <a:gdLst>
                <a:gd name="txL" fmla="*/ 0 w 88"/>
                <a:gd name="txT" fmla="*/ 0 h 185"/>
                <a:gd name="txR" fmla="*/ 88 w 88"/>
                <a:gd name="txB" fmla="*/ 185 h 185"/>
              </a:gdLst>
              <a:ahLst/>
              <a:cxnLst>
                <a:cxn ang="0">
                  <a:pos x="88" y="0"/>
                </a:cxn>
                <a:cxn ang="0">
                  <a:pos x="88" y="19"/>
                </a:cxn>
                <a:cxn ang="0">
                  <a:pos x="88" y="38"/>
                </a:cxn>
                <a:cxn ang="0">
                  <a:pos x="86" y="56"/>
                </a:cxn>
                <a:cxn ang="0">
                  <a:pos x="86" y="75"/>
                </a:cxn>
                <a:cxn ang="0">
                  <a:pos x="86" y="94"/>
                </a:cxn>
                <a:cxn ang="0">
                  <a:pos x="83" y="112"/>
                </a:cxn>
                <a:cxn ang="0">
                  <a:pos x="81" y="130"/>
                </a:cxn>
                <a:cxn ang="0">
                  <a:pos x="76" y="150"/>
                </a:cxn>
                <a:cxn ang="0">
                  <a:pos x="71" y="168"/>
                </a:cxn>
                <a:cxn ang="0">
                  <a:pos x="64" y="185"/>
                </a:cxn>
                <a:cxn ang="0">
                  <a:pos x="34" y="173"/>
                </a:cxn>
                <a:cxn ang="0">
                  <a:pos x="14" y="157"/>
                </a:cxn>
                <a:cxn ang="0">
                  <a:pos x="2" y="139"/>
                </a:cxn>
                <a:cxn ang="0">
                  <a:pos x="0" y="120"/>
                </a:cxn>
                <a:cxn ang="0">
                  <a:pos x="2" y="99"/>
                </a:cxn>
                <a:cxn ang="0">
                  <a:pos x="7" y="79"/>
                </a:cxn>
                <a:cxn ang="0">
                  <a:pos x="12" y="58"/>
                </a:cxn>
                <a:cxn ang="0">
                  <a:pos x="17" y="38"/>
                </a:cxn>
                <a:cxn ang="0">
                  <a:pos x="22" y="18"/>
                </a:cxn>
                <a:cxn ang="0">
                  <a:pos x="19" y="0"/>
                </a:cxn>
                <a:cxn ang="0">
                  <a:pos x="88" y="0"/>
                </a:cxn>
                <a:cxn ang="0">
                  <a:pos x="88" y="0"/>
                </a:cxn>
              </a:cxnLst>
              <a:rect l="txL" t="txT" r="txR" b="txB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30" name="Freeform 51"/>
            <p:cNvSpPr/>
            <p:nvPr/>
          </p:nvSpPr>
          <p:spPr>
            <a:xfrm>
              <a:off x="2184" y="3977"/>
              <a:ext cx="275" cy="147"/>
            </a:xfrm>
            <a:custGeom>
              <a:avLst/>
              <a:gdLst>
                <a:gd name="txL" fmla="*/ 0 w 275"/>
                <a:gd name="txT" fmla="*/ 0 h 147"/>
                <a:gd name="txR" fmla="*/ 275 w 275"/>
                <a:gd name="txB" fmla="*/ 147 h 147"/>
              </a:gdLst>
              <a:ahLst/>
              <a:cxnLst>
                <a:cxn ang="0">
                  <a:pos x="265" y="86"/>
                </a:cxn>
                <a:cxn ang="0">
                  <a:pos x="262" y="94"/>
                </a:cxn>
                <a:cxn ang="0">
                  <a:pos x="262" y="100"/>
                </a:cxn>
                <a:cxn ang="0">
                  <a:pos x="265" y="106"/>
                </a:cxn>
                <a:cxn ang="0">
                  <a:pos x="270" y="113"/>
                </a:cxn>
                <a:cxn ang="0">
                  <a:pos x="272" y="120"/>
                </a:cxn>
                <a:cxn ang="0">
                  <a:pos x="275" y="126"/>
                </a:cxn>
                <a:cxn ang="0">
                  <a:pos x="275" y="131"/>
                </a:cxn>
                <a:cxn ang="0">
                  <a:pos x="272" y="137"/>
                </a:cxn>
                <a:cxn ang="0">
                  <a:pos x="267" y="143"/>
                </a:cxn>
                <a:cxn ang="0">
                  <a:pos x="258" y="147"/>
                </a:cxn>
                <a:cxn ang="0">
                  <a:pos x="240" y="129"/>
                </a:cxn>
                <a:cxn ang="0">
                  <a:pos x="216" y="114"/>
                </a:cxn>
                <a:cxn ang="0">
                  <a:pos x="184" y="100"/>
                </a:cxn>
                <a:cxn ang="0">
                  <a:pos x="150" y="89"/>
                </a:cxn>
                <a:cxn ang="0">
                  <a:pos x="113" y="78"/>
                </a:cxn>
                <a:cxn ang="0">
                  <a:pos x="79" y="66"/>
                </a:cxn>
                <a:cxn ang="0">
                  <a:pos x="47" y="54"/>
                </a:cxn>
                <a:cxn ang="0">
                  <a:pos x="22" y="39"/>
                </a:cxn>
                <a:cxn ang="0">
                  <a:pos x="8" y="22"/>
                </a:cxn>
                <a:cxn ang="0">
                  <a:pos x="0" y="0"/>
                </a:cxn>
                <a:cxn ang="0">
                  <a:pos x="35" y="2"/>
                </a:cxn>
                <a:cxn ang="0">
                  <a:pos x="69" y="6"/>
                </a:cxn>
                <a:cxn ang="0">
                  <a:pos x="101" y="11"/>
                </a:cxn>
                <a:cxn ang="0">
                  <a:pos x="130" y="18"/>
                </a:cxn>
                <a:cxn ang="0">
                  <a:pos x="160" y="27"/>
                </a:cxn>
                <a:cxn ang="0">
                  <a:pos x="184" y="36"/>
                </a:cxn>
                <a:cxn ang="0">
                  <a:pos x="209" y="48"/>
                </a:cxn>
                <a:cxn ang="0">
                  <a:pos x="231" y="59"/>
                </a:cxn>
                <a:cxn ang="0">
                  <a:pos x="250" y="73"/>
                </a:cxn>
                <a:cxn ang="0">
                  <a:pos x="265" y="86"/>
                </a:cxn>
                <a:cxn ang="0">
                  <a:pos x="265" y="86"/>
                </a:cxn>
              </a:cxnLst>
              <a:rect l="txL" t="txT" r="txR" b="txB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31" name="Freeform 52"/>
            <p:cNvSpPr/>
            <p:nvPr/>
          </p:nvSpPr>
          <p:spPr>
            <a:xfrm>
              <a:off x="1611" y="3893"/>
              <a:ext cx="272" cy="151"/>
            </a:xfrm>
            <a:custGeom>
              <a:avLst/>
              <a:gdLst>
                <a:gd name="txL" fmla="*/ 0 w 272"/>
                <a:gd name="txT" fmla="*/ 0 h 151"/>
                <a:gd name="txR" fmla="*/ 272 w 272"/>
                <a:gd name="txB" fmla="*/ 151 h 151"/>
              </a:gdLst>
              <a:ahLst/>
              <a:cxnLst>
                <a:cxn ang="0">
                  <a:pos x="272" y="151"/>
                </a:cxn>
                <a:cxn ang="0">
                  <a:pos x="0" y="0"/>
                </a:cxn>
                <a:cxn ang="0">
                  <a:pos x="272" y="144"/>
                </a:cxn>
                <a:cxn ang="0">
                  <a:pos x="272" y="151"/>
                </a:cxn>
                <a:cxn ang="0">
                  <a:pos x="272" y="151"/>
                </a:cxn>
              </a:cxnLst>
              <a:rect l="txL" t="txT" r="txR" b="txB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32" name="Freeform 53"/>
            <p:cNvSpPr/>
            <p:nvPr/>
          </p:nvSpPr>
          <p:spPr>
            <a:xfrm>
              <a:off x="1824" y="4015"/>
              <a:ext cx="309" cy="109"/>
            </a:xfrm>
            <a:custGeom>
              <a:avLst/>
              <a:gdLst>
                <a:gd name="txL" fmla="*/ 0 w 309"/>
                <a:gd name="txT" fmla="*/ 0 h 109"/>
                <a:gd name="txR" fmla="*/ 309 w 309"/>
                <a:gd name="txB" fmla="*/ 109 h 109"/>
              </a:gdLst>
              <a:ahLst/>
              <a:cxnLst>
                <a:cxn ang="0">
                  <a:pos x="309" y="25"/>
                </a:cxn>
                <a:cxn ang="0">
                  <a:pos x="306" y="37"/>
                </a:cxn>
                <a:cxn ang="0">
                  <a:pos x="296" y="46"/>
                </a:cxn>
                <a:cxn ang="0">
                  <a:pos x="284" y="54"/>
                </a:cxn>
                <a:cxn ang="0">
                  <a:pos x="267" y="62"/>
                </a:cxn>
                <a:cxn ang="0">
                  <a:pos x="250" y="68"/>
                </a:cxn>
                <a:cxn ang="0">
                  <a:pos x="230" y="75"/>
                </a:cxn>
                <a:cxn ang="0">
                  <a:pos x="208" y="80"/>
                </a:cxn>
                <a:cxn ang="0">
                  <a:pos x="186" y="85"/>
                </a:cxn>
                <a:cxn ang="0">
                  <a:pos x="167" y="91"/>
                </a:cxn>
                <a:cxn ang="0">
                  <a:pos x="147" y="96"/>
                </a:cxn>
                <a:cxn ang="0">
                  <a:pos x="135" y="99"/>
                </a:cxn>
                <a:cxn ang="0">
                  <a:pos x="122" y="102"/>
                </a:cxn>
                <a:cxn ang="0">
                  <a:pos x="110" y="103"/>
                </a:cxn>
                <a:cxn ang="0">
                  <a:pos x="95" y="105"/>
                </a:cxn>
                <a:cxn ang="0">
                  <a:pos x="83" y="107"/>
                </a:cxn>
                <a:cxn ang="0">
                  <a:pos x="69" y="108"/>
                </a:cxn>
                <a:cxn ang="0">
                  <a:pos x="54" y="108"/>
                </a:cxn>
                <a:cxn ang="0">
                  <a:pos x="39" y="109"/>
                </a:cxn>
                <a:cxn ang="0">
                  <a:pos x="24" y="109"/>
                </a:cxn>
                <a:cxn ang="0">
                  <a:pos x="7" y="108"/>
                </a:cxn>
                <a:cxn ang="0">
                  <a:pos x="0" y="93"/>
                </a:cxn>
                <a:cxn ang="0">
                  <a:pos x="5" y="81"/>
                </a:cxn>
                <a:cxn ang="0">
                  <a:pos x="17" y="71"/>
                </a:cxn>
                <a:cxn ang="0">
                  <a:pos x="37" y="63"/>
                </a:cxn>
                <a:cxn ang="0">
                  <a:pos x="64" y="56"/>
                </a:cxn>
                <a:cxn ang="0">
                  <a:pos x="93" y="51"/>
                </a:cxn>
                <a:cxn ang="0">
                  <a:pos x="122" y="45"/>
                </a:cxn>
                <a:cxn ang="0">
                  <a:pos x="152" y="39"/>
                </a:cxn>
                <a:cxn ang="0">
                  <a:pos x="181" y="33"/>
                </a:cxn>
                <a:cxn ang="0">
                  <a:pos x="203" y="25"/>
                </a:cxn>
                <a:cxn ang="0">
                  <a:pos x="216" y="21"/>
                </a:cxn>
                <a:cxn ang="0">
                  <a:pos x="230" y="16"/>
                </a:cxn>
                <a:cxn ang="0">
                  <a:pos x="245" y="11"/>
                </a:cxn>
                <a:cxn ang="0">
                  <a:pos x="257" y="6"/>
                </a:cxn>
                <a:cxn ang="0">
                  <a:pos x="272" y="3"/>
                </a:cxn>
                <a:cxn ang="0">
                  <a:pos x="284" y="0"/>
                </a:cxn>
                <a:cxn ang="0">
                  <a:pos x="294" y="1"/>
                </a:cxn>
                <a:cxn ang="0">
                  <a:pos x="301" y="6"/>
                </a:cxn>
                <a:cxn ang="0">
                  <a:pos x="309" y="14"/>
                </a:cxn>
                <a:cxn ang="0">
                  <a:pos x="309" y="25"/>
                </a:cxn>
                <a:cxn ang="0">
                  <a:pos x="309" y="25"/>
                </a:cxn>
              </a:cxnLst>
              <a:rect l="txL" t="txT" r="txR" b="txB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5833" name="Freeform 54"/>
            <p:cNvSpPr/>
            <p:nvPr/>
          </p:nvSpPr>
          <p:spPr>
            <a:xfrm>
              <a:off x="1839" y="4058"/>
              <a:ext cx="451" cy="176"/>
            </a:xfrm>
            <a:custGeom>
              <a:avLst/>
              <a:gdLst>
                <a:gd name="txL" fmla="*/ 0 w 451"/>
                <a:gd name="txT" fmla="*/ 0 h 176"/>
                <a:gd name="txR" fmla="*/ 451 w 451"/>
                <a:gd name="txB" fmla="*/ 176 h 176"/>
              </a:gdLst>
              <a:ahLst/>
              <a:cxnLst>
                <a:cxn ang="0">
                  <a:pos x="345" y="0"/>
                </a:cxn>
                <a:cxn ang="0">
                  <a:pos x="355" y="14"/>
                </a:cxn>
                <a:cxn ang="0">
                  <a:pos x="367" y="27"/>
                </a:cxn>
                <a:cxn ang="0">
                  <a:pos x="384" y="41"/>
                </a:cxn>
                <a:cxn ang="0">
                  <a:pos x="404" y="53"/>
                </a:cxn>
                <a:cxn ang="0">
                  <a:pos x="421" y="66"/>
                </a:cxn>
                <a:cxn ang="0">
                  <a:pos x="436" y="80"/>
                </a:cxn>
                <a:cxn ang="0">
                  <a:pos x="446" y="93"/>
                </a:cxn>
                <a:cxn ang="0">
                  <a:pos x="451" y="107"/>
                </a:cxn>
                <a:cxn ang="0">
                  <a:pos x="443" y="123"/>
                </a:cxn>
                <a:cxn ang="0">
                  <a:pos x="426" y="139"/>
                </a:cxn>
                <a:cxn ang="0">
                  <a:pos x="409" y="148"/>
                </a:cxn>
                <a:cxn ang="0">
                  <a:pos x="389" y="156"/>
                </a:cxn>
                <a:cxn ang="0">
                  <a:pos x="370" y="162"/>
                </a:cxn>
                <a:cxn ang="0">
                  <a:pos x="348" y="168"/>
                </a:cxn>
                <a:cxn ang="0">
                  <a:pos x="328" y="171"/>
                </a:cxn>
                <a:cxn ang="0">
                  <a:pos x="306" y="173"/>
                </a:cxn>
                <a:cxn ang="0">
                  <a:pos x="284" y="176"/>
                </a:cxn>
                <a:cxn ang="0">
                  <a:pos x="262" y="176"/>
                </a:cxn>
                <a:cxn ang="0">
                  <a:pos x="240" y="174"/>
                </a:cxn>
                <a:cxn ang="0">
                  <a:pos x="220" y="171"/>
                </a:cxn>
                <a:cxn ang="0">
                  <a:pos x="196" y="165"/>
                </a:cxn>
                <a:cxn ang="0">
                  <a:pos x="171" y="158"/>
                </a:cxn>
                <a:cxn ang="0">
                  <a:pos x="147" y="152"/>
                </a:cxn>
                <a:cxn ang="0">
                  <a:pos x="122" y="145"/>
                </a:cxn>
                <a:cxn ang="0">
                  <a:pos x="98" y="137"/>
                </a:cxn>
                <a:cxn ang="0">
                  <a:pos x="76" y="128"/>
                </a:cxn>
                <a:cxn ang="0">
                  <a:pos x="54" y="118"/>
                </a:cxn>
                <a:cxn ang="0">
                  <a:pos x="34" y="108"/>
                </a:cxn>
                <a:cxn ang="0">
                  <a:pos x="17" y="98"/>
                </a:cxn>
                <a:cxn ang="0">
                  <a:pos x="0" y="85"/>
                </a:cxn>
                <a:cxn ang="0">
                  <a:pos x="41" y="85"/>
                </a:cxn>
                <a:cxn ang="0">
                  <a:pos x="80" y="81"/>
                </a:cxn>
                <a:cxn ang="0">
                  <a:pos x="120" y="75"/>
                </a:cxn>
                <a:cxn ang="0">
                  <a:pos x="154" y="67"/>
                </a:cxn>
                <a:cxn ang="0">
                  <a:pos x="191" y="57"/>
                </a:cxn>
                <a:cxn ang="0">
                  <a:pos x="223" y="46"/>
                </a:cxn>
                <a:cxn ang="0">
                  <a:pos x="257" y="35"/>
                </a:cxn>
                <a:cxn ang="0">
                  <a:pos x="286" y="22"/>
                </a:cxn>
                <a:cxn ang="0">
                  <a:pos x="318" y="11"/>
                </a:cxn>
                <a:cxn ang="0">
                  <a:pos x="345" y="0"/>
                </a:cxn>
                <a:cxn ang="0">
                  <a:pos x="345" y="0"/>
                </a:cxn>
              </a:cxnLst>
              <a:rect l="txL" t="txT" r="txR" b="txB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grpSp>
          <p:nvGrpSpPr>
            <p:cNvPr id="75834" name="Group 55"/>
            <p:cNvGrpSpPr/>
            <p:nvPr/>
          </p:nvGrpSpPr>
          <p:grpSpPr>
            <a:xfrm rot="-665025">
              <a:off x="1241" y="3611"/>
              <a:ext cx="1166" cy="666"/>
              <a:chOff x="1226" y="3481"/>
              <a:chExt cx="1166" cy="666"/>
            </a:xfrm>
          </p:grpSpPr>
          <p:sp>
            <p:nvSpPr>
              <p:cNvPr id="75845" name="Freeform 56"/>
              <p:cNvSpPr/>
              <p:nvPr/>
            </p:nvSpPr>
            <p:spPr>
              <a:xfrm>
                <a:off x="1439" y="3481"/>
                <a:ext cx="892" cy="666"/>
              </a:xfrm>
              <a:custGeom>
                <a:avLst/>
                <a:gdLst>
                  <a:gd name="txL" fmla="*/ 0 w 892"/>
                  <a:gd name="txT" fmla="*/ 0 h 666"/>
                  <a:gd name="txR" fmla="*/ 892 w 892"/>
                  <a:gd name="txB" fmla="*/ 666 h 666"/>
                </a:gdLst>
                <a:ahLst/>
                <a:cxnLst>
                  <a:cxn ang="0">
                    <a:pos x="620" y="342"/>
                  </a:cxn>
                  <a:cxn ang="0">
                    <a:pos x="622" y="394"/>
                  </a:cxn>
                  <a:cxn ang="0">
                    <a:pos x="637" y="448"/>
                  </a:cxn>
                  <a:cxn ang="0">
                    <a:pos x="676" y="496"/>
                  </a:cxn>
                  <a:cxn ang="0">
                    <a:pos x="755" y="534"/>
                  </a:cxn>
                  <a:cxn ang="0">
                    <a:pos x="828" y="557"/>
                  </a:cxn>
                  <a:cxn ang="0">
                    <a:pos x="858" y="578"/>
                  </a:cxn>
                  <a:cxn ang="0">
                    <a:pos x="882" y="602"/>
                  </a:cxn>
                  <a:cxn ang="0">
                    <a:pos x="892" y="628"/>
                  </a:cxn>
                  <a:cxn ang="0">
                    <a:pos x="882" y="654"/>
                  </a:cxn>
                  <a:cxn ang="0">
                    <a:pos x="850" y="647"/>
                  </a:cxn>
                  <a:cxn ang="0">
                    <a:pos x="809" y="608"/>
                  </a:cxn>
                  <a:cxn ang="0">
                    <a:pos x="762" y="568"/>
                  </a:cxn>
                  <a:cxn ang="0">
                    <a:pos x="711" y="530"/>
                  </a:cxn>
                  <a:cxn ang="0">
                    <a:pos x="649" y="496"/>
                  </a:cxn>
                  <a:cxn ang="0">
                    <a:pos x="598" y="464"/>
                  </a:cxn>
                  <a:cxn ang="0">
                    <a:pos x="583" y="426"/>
                  </a:cxn>
                  <a:cxn ang="0">
                    <a:pos x="586" y="388"/>
                  </a:cxn>
                  <a:cxn ang="0">
                    <a:pos x="590" y="349"/>
                  </a:cxn>
                  <a:cxn ang="0">
                    <a:pos x="586" y="310"/>
                  </a:cxn>
                  <a:cxn ang="0">
                    <a:pos x="541" y="256"/>
                  </a:cxn>
                  <a:cxn ang="0">
                    <a:pos x="463" y="186"/>
                  </a:cxn>
                  <a:cxn ang="0">
                    <a:pos x="358" y="120"/>
                  </a:cxn>
                  <a:cxn ang="0">
                    <a:pos x="230" y="64"/>
                  </a:cxn>
                  <a:cxn ang="0">
                    <a:pos x="83" y="24"/>
                  </a:cxn>
                  <a:cxn ang="0">
                    <a:pos x="37" y="2"/>
                  </a:cxn>
                  <a:cxn ang="0">
                    <a:pos x="108" y="2"/>
                  </a:cxn>
                  <a:cxn ang="0">
                    <a:pos x="179" y="18"/>
                  </a:cxn>
                  <a:cxn ang="0">
                    <a:pos x="245" y="42"/>
                  </a:cxn>
                  <a:cxn ang="0">
                    <a:pos x="306" y="68"/>
                  </a:cxn>
                  <a:cxn ang="0">
                    <a:pos x="367" y="101"/>
                  </a:cxn>
                  <a:cxn ang="0">
                    <a:pos x="434" y="146"/>
                  </a:cxn>
                  <a:cxn ang="0">
                    <a:pos x="497" y="193"/>
                  </a:cxn>
                  <a:cxn ang="0">
                    <a:pos x="551" y="241"/>
                  </a:cxn>
                  <a:cxn ang="0">
                    <a:pos x="598" y="290"/>
                  </a:cxn>
                  <a:cxn ang="0">
                    <a:pos x="617" y="317"/>
                  </a:cxn>
                </a:cxnLst>
                <a:rect l="txL" t="txT" r="txR" b="txB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5846" name="Freeform 57"/>
              <p:cNvSpPr/>
              <p:nvPr/>
            </p:nvSpPr>
            <p:spPr>
              <a:xfrm>
                <a:off x="1632" y="3483"/>
                <a:ext cx="760" cy="603"/>
              </a:xfrm>
              <a:custGeom>
                <a:avLst/>
                <a:gdLst>
                  <a:gd name="txL" fmla="*/ 0 w 760"/>
                  <a:gd name="txT" fmla="*/ 0 h 603"/>
                  <a:gd name="txR" fmla="*/ 760 w 760"/>
                  <a:gd name="txB" fmla="*/ 603 h 603"/>
                </a:gdLst>
                <a:ahLst/>
                <a:cxnLst>
                  <a:cxn ang="0">
                    <a:pos x="378" y="139"/>
                  </a:cxn>
                  <a:cxn ang="0">
                    <a:pos x="417" y="188"/>
                  </a:cxn>
                  <a:cxn ang="0">
                    <a:pos x="447" y="244"/>
                  </a:cxn>
                  <a:cxn ang="0">
                    <a:pos x="471" y="303"/>
                  </a:cxn>
                  <a:cxn ang="0">
                    <a:pos x="491" y="363"/>
                  </a:cxn>
                  <a:cxn ang="0">
                    <a:pos x="508" y="402"/>
                  </a:cxn>
                  <a:cxn ang="0">
                    <a:pos x="520" y="421"/>
                  </a:cxn>
                  <a:cxn ang="0">
                    <a:pos x="527" y="442"/>
                  </a:cxn>
                  <a:cxn ang="0">
                    <a:pos x="542" y="460"/>
                  </a:cxn>
                  <a:cxn ang="0">
                    <a:pos x="562" y="476"/>
                  </a:cxn>
                  <a:cxn ang="0">
                    <a:pos x="579" y="482"/>
                  </a:cxn>
                  <a:cxn ang="0">
                    <a:pos x="581" y="478"/>
                  </a:cxn>
                  <a:cxn ang="0">
                    <a:pos x="584" y="474"/>
                  </a:cxn>
                  <a:cxn ang="0">
                    <a:pos x="581" y="469"/>
                  </a:cxn>
                  <a:cxn ang="0">
                    <a:pos x="581" y="464"/>
                  </a:cxn>
                  <a:cxn ang="0">
                    <a:pos x="606" y="466"/>
                  </a:cxn>
                  <a:cxn ang="0">
                    <a:pos x="645" y="476"/>
                  </a:cxn>
                  <a:cxn ang="0">
                    <a:pos x="679" y="490"/>
                  </a:cxn>
                  <a:cxn ang="0">
                    <a:pos x="711" y="506"/>
                  </a:cxn>
                  <a:cxn ang="0">
                    <a:pos x="738" y="524"/>
                  </a:cxn>
                  <a:cxn ang="0">
                    <a:pos x="755" y="540"/>
                  </a:cxn>
                  <a:cxn ang="0">
                    <a:pos x="760" y="555"/>
                  </a:cxn>
                  <a:cxn ang="0">
                    <a:pos x="755" y="568"/>
                  </a:cxn>
                  <a:cxn ang="0">
                    <a:pos x="748" y="583"/>
                  </a:cxn>
                  <a:cxn ang="0">
                    <a:pos x="738" y="596"/>
                  </a:cxn>
                  <a:cxn ang="0">
                    <a:pos x="719" y="587"/>
                  </a:cxn>
                  <a:cxn ang="0">
                    <a:pos x="677" y="557"/>
                  </a:cxn>
                  <a:cxn ang="0">
                    <a:pos x="628" y="530"/>
                  </a:cxn>
                  <a:cxn ang="0">
                    <a:pos x="572" y="503"/>
                  </a:cxn>
                  <a:cxn ang="0">
                    <a:pos x="515" y="478"/>
                  </a:cxn>
                  <a:cxn ang="0">
                    <a:pos x="491" y="416"/>
                  </a:cxn>
                  <a:cxn ang="0">
                    <a:pos x="459" y="320"/>
                  </a:cxn>
                  <a:cxn ang="0">
                    <a:pos x="388" y="232"/>
                  </a:cxn>
                  <a:cxn ang="0">
                    <a:pos x="285" y="151"/>
                  </a:cxn>
                  <a:cxn ang="0">
                    <a:pos x="167" y="75"/>
                  </a:cxn>
                  <a:cxn ang="0">
                    <a:pos x="0" y="0"/>
                  </a:cxn>
                  <a:cxn ang="0">
                    <a:pos x="91" y="7"/>
                  </a:cxn>
                  <a:cxn ang="0">
                    <a:pos x="174" y="23"/>
                  </a:cxn>
                  <a:cxn ang="0">
                    <a:pos x="250" y="48"/>
                  </a:cxn>
                  <a:cxn ang="0">
                    <a:pos x="312" y="80"/>
                  </a:cxn>
                  <a:cxn ang="0">
                    <a:pos x="353" y="117"/>
                  </a:cxn>
                </a:cxnLst>
                <a:rect l="txL" t="txT" r="txR" b="txB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5847" name="Freeform 58"/>
              <p:cNvSpPr/>
              <p:nvPr/>
            </p:nvSpPr>
            <p:spPr>
              <a:xfrm>
                <a:off x="1226" y="3512"/>
                <a:ext cx="818" cy="547"/>
              </a:xfrm>
              <a:custGeom>
                <a:avLst/>
                <a:gdLst>
                  <a:gd name="txL" fmla="*/ 0 w 818"/>
                  <a:gd name="txT" fmla="*/ 0 h 547"/>
                  <a:gd name="txR" fmla="*/ 818 w 818"/>
                  <a:gd name="txB" fmla="*/ 547 h 547"/>
                </a:gdLst>
                <a:ahLst/>
                <a:cxnLst>
                  <a:cxn ang="0">
                    <a:pos x="752" y="273"/>
                  </a:cxn>
                  <a:cxn ang="0">
                    <a:pos x="762" y="322"/>
                  </a:cxn>
                  <a:cxn ang="0">
                    <a:pos x="762" y="373"/>
                  </a:cxn>
                  <a:cxn ang="0">
                    <a:pos x="747" y="399"/>
                  </a:cxn>
                  <a:cxn ang="0">
                    <a:pos x="715" y="368"/>
                  </a:cxn>
                  <a:cxn ang="0">
                    <a:pos x="688" y="337"/>
                  </a:cxn>
                  <a:cxn ang="0">
                    <a:pos x="654" y="306"/>
                  </a:cxn>
                  <a:cxn ang="0">
                    <a:pos x="794" y="491"/>
                  </a:cxn>
                  <a:cxn ang="0">
                    <a:pos x="723" y="438"/>
                  </a:cxn>
                  <a:cxn ang="0">
                    <a:pos x="654" y="381"/>
                  </a:cxn>
                  <a:cxn ang="0">
                    <a:pos x="576" y="329"/>
                  </a:cxn>
                  <a:cxn ang="0">
                    <a:pos x="774" y="506"/>
                  </a:cxn>
                  <a:cxn ang="0">
                    <a:pos x="764" y="509"/>
                  </a:cxn>
                  <a:cxn ang="0">
                    <a:pos x="754" y="511"/>
                  </a:cxn>
                  <a:cxn ang="0">
                    <a:pos x="745" y="514"/>
                  </a:cxn>
                  <a:cxn ang="0">
                    <a:pos x="691" y="481"/>
                  </a:cxn>
                  <a:cxn ang="0">
                    <a:pos x="602" y="425"/>
                  </a:cxn>
                  <a:cxn ang="0">
                    <a:pos x="512" y="371"/>
                  </a:cxn>
                  <a:cxn ang="0">
                    <a:pos x="441" y="342"/>
                  </a:cxn>
                  <a:cxn ang="0">
                    <a:pos x="522" y="397"/>
                  </a:cxn>
                  <a:cxn ang="0">
                    <a:pos x="607" y="450"/>
                  </a:cxn>
                  <a:cxn ang="0">
                    <a:pos x="691" y="503"/>
                  </a:cxn>
                  <a:cxn ang="0">
                    <a:pos x="598" y="533"/>
                  </a:cxn>
                  <a:cxn ang="0">
                    <a:pos x="502" y="491"/>
                  </a:cxn>
                  <a:cxn ang="0">
                    <a:pos x="419" y="448"/>
                  </a:cxn>
                  <a:cxn ang="0">
                    <a:pos x="323" y="410"/>
                  </a:cxn>
                  <a:cxn ang="0">
                    <a:pos x="277" y="403"/>
                  </a:cxn>
                  <a:cxn ang="0">
                    <a:pos x="272" y="409"/>
                  </a:cxn>
                  <a:cxn ang="0">
                    <a:pos x="277" y="415"/>
                  </a:cxn>
                  <a:cxn ang="0">
                    <a:pos x="316" y="430"/>
                  </a:cxn>
                  <a:cxn ang="0">
                    <a:pos x="406" y="465"/>
                  </a:cxn>
                  <a:cxn ang="0">
                    <a:pos x="485" y="501"/>
                  </a:cxn>
                  <a:cxn ang="0">
                    <a:pos x="566" y="541"/>
                  </a:cxn>
                  <a:cxn ang="0">
                    <a:pos x="316" y="462"/>
                  </a:cxn>
                  <a:cxn ang="0">
                    <a:pos x="127" y="352"/>
                  </a:cxn>
                  <a:cxn ang="0">
                    <a:pos x="14" y="222"/>
                  </a:cxn>
                  <a:cxn ang="0">
                    <a:pos x="4" y="128"/>
                  </a:cxn>
                  <a:cxn ang="0">
                    <a:pos x="26" y="66"/>
                  </a:cxn>
                  <a:cxn ang="0">
                    <a:pos x="76" y="19"/>
                  </a:cxn>
                  <a:cxn ang="0">
                    <a:pos x="215" y="0"/>
                  </a:cxn>
                  <a:cxn ang="0">
                    <a:pos x="436" y="47"/>
                  </a:cxn>
                  <a:cxn ang="0">
                    <a:pos x="607" y="139"/>
                  </a:cxn>
                  <a:cxn ang="0">
                    <a:pos x="730" y="239"/>
                  </a:cxn>
                </a:cxnLst>
                <a:rect l="txL" t="txT" r="txR" b="txB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75835" name="Rectangle 59"/>
            <p:cNvSpPr/>
            <p:nvPr/>
          </p:nvSpPr>
          <p:spPr>
            <a:xfrm>
              <a:off x="717" y="1238"/>
              <a:ext cx="4338" cy="2400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/>
            <a:p>
              <a:pPr algn="ctr"/>
              <a:r>
                <a:rPr lang="en-US" altLang="en-US" sz="40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Trò chơi : </a:t>
              </a:r>
              <a:endParaRPr lang="en-US" alt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/>
              <a:endParaRPr lang="en-US" altLang="en-US" sz="4000" b="1" dirty="0">
                <a:solidFill>
                  <a:srgbClr val="CC0000"/>
                </a:solidFill>
                <a:latin typeface=".VnTime" panose="020B7200000000000000" pitchFamily="34" charset="0"/>
              </a:endParaRPr>
            </a:p>
          </p:txBody>
        </p:sp>
        <p:grpSp>
          <p:nvGrpSpPr>
            <p:cNvPr id="75836" name="Group 60"/>
            <p:cNvGrpSpPr/>
            <p:nvPr/>
          </p:nvGrpSpPr>
          <p:grpSpPr>
            <a:xfrm>
              <a:off x="226" y="1515"/>
              <a:ext cx="5350" cy="528"/>
              <a:chOff x="211" y="1521"/>
              <a:chExt cx="5350" cy="528"/>
            </a:xfrm>
          </p:grpSpPr>
          <p:sp>
            <p:nvSpPr>
              <p:cNvPr id="75837" name="Freeform 61"/>
              <p:cNvSpPr/>
              <p:nvPr/>
            </p:nvSpPr>
            <p:spPr>
              <a:xfrm>
                <a:off x="5125" y="1521"/>
                <a:ext cx="414" cy="159"/>
              </a:xfrm>
              <a:custGeom>
                <a:avLst/>
                <a:gdLst>
                  <a:gd name="txL" fmla="*/ 0 w 414"/>
                  <a:gd name="txT" fmla="*/ 0 h 159"/>
                  <a:gd name="txR" fmla="*/ 414 w 414"/>
                  <a:gd name="txB" fmla="*/ 159 h 159"/>
                </a:gdLst>
                <a:ahLst/>
                <a:cxnLst>
                  <a:cxn ang="0">
                    <a:pos x="405" y="90"/>
                  </a:cxn>
                  <a:cxn ang="0">
                    <a:pos x="410" y="97"/>
                  </a:cxn>
                  <a:cxn ang="0">
                    <a:pos x="412" y="103"/>
                  </a:cxn>
                  <a:cxn ang="0">
                    <a:pos x="414" y="110"/>
                  </a:cxn>
                  <a:cxn ang="0">
                    <a:pos x="414" y="116"/>
                  </a:cxn>
                  <a:cxn ang="0">
                    <a:pos x="414" y="122"/>
                  </a:cxn>
                  <a:cxn ang="0">
                    <a:pos x="412" y="128"/>
                  </a:cxn>
                  <a:cxn ang="0">
                    <a:pos x="407" y="134"/>
                  </a:cxn>
                  <a:cxn ang="0">
                    <a:pos x="400" y="138"/>
                  </a:cxn>
                  <a:cxn ang="0">
                    <a:pos x="392" y="143"/>
                  </a:cxn>
                  <a:cxn ang="0">
                    <a:pos x="380" y="145"/>
                  </a:cxn>
                  <a:cxn ang="0">
                    <a:pos x="380" y="158"/>
                  </a:cxn>
                  <a:cxn ang="0">
                    <a:pos x="368" y="159"/>
                  </a:cxn>
                  <a:cxn ang="0">
                    <a:pos x="356" y="159"/>
                  </a:cxn>
                  <a:cxn ang="0">
                    <a:pos x="346" y="158"/>
                  </a:cxn>
                  <a:cxn ang="0">
                    <a:pos x="334" y="156"/>
                  </a:cxn>
                  <a:cxn ang="0">
                    <a:pos x="324" y="152"/>
                  </a:cxn>
                  <a:cxn ang="0">
                    <a:pos x="311" y="149"/>
                  </a:cxn>
                  <a:cxn ang="0">
                    <a:pos x="302" y="145"/>
                  </a:cxn>
                  <a:cxn ang="0">
                    <a:pos x="289" y="142"/>
                  </a:cxn>
                  <a:cxn ang="0">
                    <a:pos x="277" y="140"/>
                  </a:cxn>
                  <a:cxn ang="0">
                    <a:pos x="265" y="137"/>
                  </a:cxn>
                  <a:cxn ang="0">
                    <a:pos x="265" y="125"/>
                  </a:cxn>
                  <a:cxn ang="0">
                    <a:pos x="235" y="113"/>
                  </a:cxn>
                  <a:cxn ang="0">
                    <a:pos x="206" y="103"/>
                  </a:cxn>
                  <a:cxn ang="0">
                    <a:pos x="174" y="93"/>
                  </a:cxn>
                  <a:cxn ang="0">
                    <a:pos x="142" y="82"/>
                  </a:cxn>
                  <a:cxn ang="0">
                    <a:pos x="113" y="72"/>
                  </a:cxn>
                  <a:cxn ang="0">
                    <a:pos x="84" y="61"/>
                  </a:cxn>
                  <a:cxn ang="0">
                    <a:pos x="59" y="48"/>
                  </a:cxn>
                  <a:cxn ang="0">
                    <a:pos x="34" y="34"/>
                  </a:cxn>
                  <a:cxn ang="0">
                    <a:pos x="15" y="20"/>
                  </a:cxn>
                  <a:cxn ang="0">
                    <a:pos x="0" y="1"/>
                  </a:cxn>
                  <a:cxn ang="0">
                    <a:pos x="42" y="0"/>
                  </a:cxn>
                  <a:cxn ang="0">
                    <a:pos x="81" y="0"/>
                  </a:cxn>
                  <a:cxn ang="0">
                    <a:pos x="123" y="4"/>
                  </a:cxn>
                  <a:cxn ang="0">
                    <a:pos x="162" y="9"/>
                  </a:cxn>
                  <a:cxn ang="0">
                    <a:pos x="201" y="17"/>
                  </a:cxn>
                  <a:cxn ang="0">
                    <a:pos x="238" y="25"/>
                  </a:cxn>
                  <a:cxn ang="0">
                    <a:pos x="275" y="36"/>
                  </a:cxn>
                  <a:cxn ang="0">
                    <a:pos x="311" y="47"/>
                  </a:cxn>
                  <a:cxn ang="0">
                    <a:pos x="346" y="58"/>
                  </a:cxn>
                  <a:cxn ang="0">
                    <a:pos x="380" y="70"/>
                  </a:cxn>
                  <a:cxn ang="0">
                    <a:pos x="405" y="90"/>
                  </a:cxn>
                  <a:cxn ang="0">
                    <a:pos x="405" y="90"/>
                  </a:cxn>
                </a:cxnLst>
                <a:rect l="txL" t="txT" r="txR" b="txB"/>
                <a:pathLst>
                  <a:path w="414" h="159">
                    <a:moveTo>
                      <a:pt x="405" y="90"/>
                    </a:moveTo>
                    <a:lnTo>
                      <a:pt x="410" y="97"/>
                    </a:lnTo>
                    <a:lnTo>
                      <a:pt x="412" y="103"/>
                    </a:lnTo>
                    <a:lnTo>
                      <a:pt x="414" y="110"/>
                    </a:lnTo>
                    <a:lnTo>
                      <a:pt x="414" y="116"/>
                    </a:lnTo>
                    <a:lnTo>
                      <a:pt x="414" y="122"/>
                    </a:lnTo>
                    <a:lnTo>
                      <a:pt x="412" y="128"/>
                    </a:lnTo>
                    <a:lnTo>
                      <a:pt x="407" y="134"/>
                    </a:lnTo>
                    <a:lnTo>
                      <a:pt x="400" y="138"/>
                    </a:lnTo>
                    <a:lnTo>
                      <a:pt x="392" y="143"/>
                    </a:lnTo>
                    <a:lnTo>
                      <a:pt x="380" y="145"/>
                    </a:lnTo>
                    <a:lnTo>
                      <a:pt x="380" y="158"/>
                    </a:lnTo>
                    <a:lnTo>
                      <a:pt x="368" y="159"/>
                    </a:lnTo>
                    <a:lnTo>
                      <a:pt x="356" y="159"/>
                    </a:lnTo>
                    <a:lnTo>
                      <a:pt x="346" y="158"/>
                    </a:lnTo>
                    <a:lnTo>
                      <a:pt x="334" y="156"/>
                    </a:lnTo>
                    <a:lnTo>
                      <a:pt x="324" y="152"/>
                    </a:lnTo>
                    <a:lnTo>
                      <a:pt x="311" y="149"/>
                    </a:lnTo>
                    <a:lnTo>
                      <a:pt x="302" y="145"/>
                    </a:lnTo>
                    <a:lnTo>
                      <a:pt x="289" y="142"/>
                    </a:lnTo>
                    <a:lnTo>
                      <a:pt x="277" y="140"/>
                    </a:lnTo>
                    <a:lnTo>
                      <a:pt x="265" y="137"/>
                    </a:lnTo>
                    <a:lnTo>
                      <a:pt x="265" y="125"/>
                    </a:lnTo>
                    <a:lnTo>
                      <a:pt x="235" y="113"/>
                    </a:lnTo>
                    <a:lnTo>
                      <a:pt x="206" y="103"/>
                    </a:lnTo>
                    <a:lnTo>
                      <a:pt x="174" y="93"/>
                    </a:lnTo>
                    <a:lnTo>
                      <a:pt x="142" y="82"/>
                    </a:lnTo>
                    <a:lnTo>
                      <a:pt x="113" y="72"/>
                    </a:lnTo>
                    <a:lnTo>
                      <a:pt x="84" y="61"/>
                    </a:lnTo>
                    <a:lnTo>
                      <a:pt x="59" y="48"/>
                    </a:lnTo>
                    <a:lnTo>
                      <a:pt x="34" y="34"/>
                    </a:lnTo>
                    <a:lnTo>
                      <a:pt x="15" y="20"/>
                    </a:lnTo>
                    <a:lnTo>
                      <a:pt x="0" y="1"/>
                    </a:lnTo>
                    <a:lnTo>
                      <a:pt x="42" y="0"/>
                    </a:lnTo>
                    <a:lnTo>
                      <a:pt x="81" y="0"/>
                    </a:lnTo>
                    <a:lnTo>
                      <a:pt x="123" y="4"/>
                    </a:lnTo>
                    <a:lnTo>
                      <a:pt x="162" y="9"/>
                    </a:lnTo>
                    <a:lnTo>
                      <a:pt x="201" y="17"/>
                    </a:lnTo>
                    <a:lnTo>
                      <a:pt x="238" y="25"/>
                    </a:lnTo>
                    <a:lnTo>
                      <a:pt x="275" y="36"/>
                    </a:lnTo>
                    <a:lnTo>
                      <a:pt x="311" y="47"/>
                    </a:lnTo>
                    <a:lnTo>
                      <a:pt x="346" y="58"/>
                    </a:lnTo>
                    <a:lnTo>
                      <a:pt x="380" y="70"/>
                    </a:lnTo>
                    <a:lnTo>
                      <a:pt x="405" y="90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5838" name="Freeform 62"/>
              <p:cNvSpPr/>
              <p:nvPr/>
            </p:nvSpPr>
            <p:spPr>
              <a:xfrm>
                <a:off x="235" y="1575"/>
                <a:ext cx="486" cy="153"/>
              </a:xfrm>
              <a:custGeom>
                <a:avLst/>
                <a:gdLst>
                  <a:gd name="txL" fmla="*/ 0 w 486"/>
                  <a:gd name="txT" fmla="*/ 0 h 153"/>
                  <a:gd name="txR" fmla="*/ 486 w 486"/>
                  <a:gd name="txB" fmla="*/ 153 h 153"/>
                </a:gdLst>
                <a:ahLst/>
                <a:cxnLst>
                  <a:cxn ang="0">
                    <a:pos x="486" y="33"/>
                  </a:cxn>
                  <a:cxn ang="0">
                    <a:pos x="446" y="50"/>
                  </a:cxn>
                  <a:cxn ang="0">
                    <a:pos x="405" y="65"/>
                  </a:cxn>
                  <a:cxn ang="0">
                    <a:pos x="361" y="79"/>
                  </a:cxn>
                  <a:cxn ang="0">
                    <a:pos x="316" y="90"/>
                  </a:cxn>
                  <a:cxn ang="0">
                    <a:pos x="272" y="102"/>
                  </a:cxn>
                  <a:cxn ang="0">
                    <a:pos x="228" y="113"/>
                  </a:cxn>
                  <a:cxn ang="0">
                    <a:pos x="182" y="122"/>
                  </a:cxn>
                  <a:cxn ang="0">
                    <a:pos x="138" y="132"/>
                  </a:cxn>
                  <a:cxn ang="0">
                    <a:pos x="91" y="143"/>
                  </a:cxn>
                  <a:cxn ang="0">
                    <a:pos x="44" y="153"/>
                  </a:cxn>
                  <a:cxn ang="0">
                    <a:pos x="57" y="148"/>
                  </a:cxn>
                  <a:cxn ang="0">
                    <a:pos x="44" y="147"/>
                  </a:cxn>
                  <a:cxn ang="0">
                    <a:pos x="37" y="145"/>
                  </a:cxn>
                  <a:cxn ang="0">
                    <a:pos x="30" y="140"/>
                  </a:cxn>
                  <a:cxn ang="0">
                    <a:pos x="25" y="135"/>
                  </a:cxn>
                  <a:cxn ang="0">
                    <a:pos x="22" y="129"/>
                  </a:cxn>
                  <a:cxn ang="0">
                    <a:pos x="20" y="123"/>
                  </a:cxn>
                  <a:cxn ang="0">
                    <a:pos x="15" y="116"/>
                  </a:cxn>
                  <a:cxn ang="0">
                    <a:pos x="13" y="110"/>
                  </a:cxn>
                  <a:cxn ang="0">
                    <a:pos x="8" y="104"/>
                  </a:cxn>
                  <a:cxn ang="0">
                    <a:pos x="0" y="98"/>
                  </a:cxn>
                  <a:cxn ang="0">
                    <a:pos x="30" y="81"/>
                  </a:cxn>
                  <a:cxn ang="0">
                    <a:pos x="64" y="66"/>
                  </a:cxn>
                  <a:cxn ang="0">
                    <a:pos x="101" y="54"/>
                  </a:cxn>
                  <a:cxn ang="0">
                    <a:pos x="142" y="43"/>
                  </a:cxn>
                  <a:cxn ang="0">
                    <a:pos x="187" y="34"/>
                  </a:cxn>
                  <a:cxn ang="0">
                    <a:pos x="231" y="26"/>
                  </a:cxn>
                  <a:cxn ang="0">
                    <a:pos x="277" y="19"/>
                  </a:cxn>
                  <a:cxn ang="0">
                    <a:pos x="324" y="12"/>
                  </a:cxn>
                  <a:cxn ang="0">
                    <a:pos x="370" y="7"/>
                  </a:cxn>
                  <a:cxn ang="0">
                    <a:pos x="417" y="1"/>
                  </a:cxn>
                  <a:cxn ang="0">
                    <a:pos x="432" y="0"/>
                  </a:cxn>
                  <a:cxn ang="0">
                    <a:pos x="444" y="1"/>
                  </a:cxn>
                  <a:cxn ang="0">
                    <a:pos x="454" y="4"/>
                  </a:cxn>
                  <a:cxn ang="0">
                    <a:pos x="459" y="8"/>
                  </a:cxn>
                  <a:cxn ang="0">
                    <a:pos x="464" y="12"/>
                  </a:cxn>
                  <a:cxn ang="0">
                    <a:pos x="468" y="17"/>
                  </a:cxn>
                  <a:cxn ang="0">
                    <a:pos x="471" y="22"/>
                  </a:cxn>
                  <a:cxn ang="0">
                    <a:pos x="476" y="26"/>
                  </a:cxn>
                  <a:cxn ang="0">
                    <a:pos x="481" y="31"/>
                  </a:cxn>
                  <a:cxn ang="0">
                    <a:pos x="486" y="33"/>
                  </a:cxn>
                  <a:cxn ang="0">
                    <a:pos x="486" y="33"/>
                  </a:cxn>
                </a:cxnLst>
                <a:rect l="txL" t="txT" r="txR" b="txB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5839" name="Freeform 63"/>
              <p:cNvSpPr/>
              <p:nvPr/>
            </p:nvSpPr>
            <p:spPr>
              <a:xfrm>
                <a:off x="5020" y="1621"/>
                <a:ext cx="541" cy="161"/>
              </a:xfrm>
              <a:custGeom>
                <a:avLst/>
                <a:gdLst>
                  <a:gd name="txL" fmla="*/ 0 w 541"/>
                  <a:gd name="txT" fmla="*/ 0 h 161"/>
                  <a:gd name="txR" fmla="*/ 541 w 541"/>
                  <a:gd name="txB" fmla="*/ 161 h 161"/>
                </a:gdLst>
                <a:ahLst/>
                <a:cxnLst>
                  <a:cxn ang="0">
                    <a:pos x="522" y="99"/>
                  </a:cxn>
                  <a:cxn ang="0">
                    <a:pos x="527" y="104"/>
                  </a:cxn>
                  <a:cxn ang="0">
                    <a:pos x="534" y="109"/>
                  </a:cxn>
                  <a:cxn ang="0">
                    <a:pos x="537" y="115"/>
                  </a:cxn>
                  <a:cxn ang="0">
                    <a:pos x="541" y="120"/>
                  </a:cxn>
                  <a:cxn ang="0">
                    <a:pos x="541" y="125"/>
                  </a:cxn>
                  <a:cxn ang="0">
                    <a:pos x="541" y="131"/>
                  </a:cxn>
                  <a:cxn ang="0">
                    <a:pos x="541" y="137"/>
                  </a:cxn>
                  <a:cxn ang="0">
                    <a:pos x="537" y="141"/>
                  </a:cxn>
                  <a:cxn ang="0">
                    <a:pos x="529" y="147"/>
                  </a:cxn>
                  <a:cxn ang="0">
                    <a:pos x="522" y="152"/>
                  </a:cxn>
                  <a:cxn ang="0">
                    <a:pos x="502" y="161"/>
                  </a:cxn>
                  <a:cxn ang="0">
                    <a:pos x="456" y="144"/>
                  </a:cxn>
                  <a:cxn ang="0">
                    <a:pos x="402" y="130"/>
                  </a:cxn>
                  <a:cxn ang="0">
                    <a:pos x="345" y="118"/>
                  </a:cxn>
                  <a:cxn ang="0">
                    <a:pos x="289" y="109"/>
                  </a:cxn>
                  <a:cxn ang="0">
                    <a:pos x="230" y="99"/>
                  </a:cxn>
                  <a:cxn ang="0">
                    <a:pos x="174" y="89"/>
                  </a:cxn>
                  <a:cxn ang="0">
                    <a:pos x="122" y="77"/>
                  </a:cxn>
                  <a:cxn ang="0">
                    <a:pos x="73" y="61"/>
                  </a:cxn>
                  <a:cxn ang="0">
                    <a:pos x="32" y="42"/>
                  </a:cxn>
                  <a:cxn ang="0">
                    <a:pos x="0" y="17"/>
                  </a:cxn>
                  <a:cxn ang="0">
                    <a:pos x="7" y="9"/>
                  </a:cxn>
                  <a:cxn ang="0">
                    <a:pos x="19" y="3"/>
                  </a:cxn>
                  <a:cxn ang="0">
                    <a:pos x="37" y="1"/>
                  </a:cxn>
                  <a:cxn ang="0">
                    <a:pos x="59" y="0"/>
                  </a:cxn>
                  <a:cxn ang="0">
                    <a:pos x="81" y="0"/>
                  </a:cxn>
                  <a:cxn ang="0">
                    <a:pos x="105" y="2"/>
                  </a:cxn>
                  <a:cxn ang="0">
                    <a:pos x="130" y="4"/>
                  </a:cxn>
                  <a:cxn ang="0">
                    <a:pos x="152" y="6"/>
                  </a:cxn>
                  <a:cxn ang="0">
                    <a:pos x="176" y="10"/>
                  </a:cxn>
                  <a:cxn ang="0">
                    <a:pos x="193" y="11"/>
                  </a:cxn>
                  <a:cxn ang="0">
                    <a:pos x="522" y="99"/>
                  </a:cxn>
                  <a:cxn ang="0">
                    <a:pos x="522" y="99"/>
                  </a:cxn>
                </a:cxnLst>
                <a:rect l="txL" t="txT" r="txR" b="txB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5840" name="Freeform 64"/>
              <p:cNvSpPr/>
              <p:nvPr/>
            </p:nvSpPr>
            <p:spPr>
              <a:xfrm>
                <a:off x="221" y="1694"/>
                <a:ext cx="573" cy="120"/>
              </a:xfrm>
              <a:custGeom>
                <a:avLst/>
                <a:gdLst>
                  <a:gd name="txL" fmla="*/ 0 w 573"/>
                  <a:gd name="txT" fmla="*/ 0 h 120"/>
                  <a:gd name="txR" fmla="*/ 573 w 573"/>
                  <a:gd name="txB" fmla="*/ 120 h 120"/>
                </a:gdLst>
                <a:ahLst/>
                <a:cxnLst>
                  <a:cxn ang="0">
                    <a:pos x="573" y="5"/>
                  </a:cxn>
                  <a:cxn ang="0">
                    <a:pos x="573" y="16"/>
                  </a:cxn>
                  <a:cxn ang="0">
                    <a:pos x="566" y="24"/>
                  </a:cxn>
                  <a:cxn ang="0">
                    <a:pos x="554" y="32"/>
                  </a:cxn>
                  <a:cxn ang="0">
                    <a:pos x="536" y="39"/>
                  </a:cxn>
                  <a:cxn ang="0">
                    <a:pos x="517" y="44"/>
                  </a:cxn>
                  <a:cxn ang="0">
                    <a:pos x="497" y="51"/>
                  </a:cxn>
                  <a:cxn ang="0">
                    <a:pos x="478" y="57"/>
                  </a:cxn>
                  <a:cxn ang="0">
                    <a:pos x="458" y="64"/>
                  </a:cxn>
                  <a:cxn ang="0">
                    <a:pos x="443" y="71"/>
                  </a:cxn>
                  <a:cxn ang="0">
                    <a:pos x="431" y="79"/>
                  </a:cxn>
                  <a:cxn ang="0">
                    <a:pos x="389" y="80"/>
                  </a:cxn>
                  <a:cxn ang="0">
                    <a:pos x="345" y="82"/>
                  </a:cxn>
                  <a:cxn ang="0">
                    <a:pos x="301" y="84"/>
                  </a:cxn>
                  <a:cxn ang="0">
                    <a:pos x="257" y="88"/>
                  </a:cxn>
                  <a:cxn ang="0">
                    <a:pos x="213" y="92"/>
                  </a:cxn>
                  <a:cxn ang="0">
                    <a:pos x="169" y="97"/>
                  </a:cxn>
                  <a:cxn ang="0">
                    <a:pos x="127" y="101"/>
                  </a:cxn>
                  <a:cxn ang="0">
                    <a:pos x="85" y="107"/>
                  </a:cxn>
                  <a:cxn ang="0">
                    <a:pos x="46" y="114"/>
                  </a:cxn>
                  <a:cxn ang="0">
                    <a:pos x="7" y="120"/>
                  </a:cxn>
                  <a:cxn ang="0">
                    <a:pos x="2" y="115"/>
                  </a:cxn>
                  <a:cxn ang="0">
                    <a:pos x="0" y="109"/>
                  </a:cxn>
                  <a:cxn ang="0">
                    <a:pos x="0" y="105"/>
                  </a:cxn>
                  <a:cxn ang="0">
                    <a:pos x="2" y="99"/>
                  </a:cxn>
                  <a:cxn ang="0">
                    <a:pos x="4" y="95"/>
                  </a:cxn>
                  <a:cxn ang="0">
                    <a:pos x="9" y="89"/>
                  </a:cxn>
                  <a:cxn ang="0">
                    <a:pos x="14" y="84"/>
                  </a:cxn>
                  <a:cxn ang="0">
                    <a:pos x="19" y="80"/>
                  </a:cxn>
                  <a:cxn ang="0">
                    <a:pos x="27" y="75"/>
                  </a:cxn>
                  <a:cxn ang="0">
                    <a:pos x="34" y="71"/>
                  </a:cxn>
                  <a:cxn ang="0">
                    <a:pos x="80" y="55"/>
                  </a:cxn>
                  <a:cxn ang="0">
                    <a:pos x="130" y="41"/>
                  </a:cxn>
                  <a:cxn ang="0">
                    <a:pos x="179" y="28"/>
                  </a:cxn>
                  <a:cxn ang="0">
                    <a:pos x="232" y="18"/>
                  </a:cxn>
                  <a:cxn ang="0">
                    <a:pos x="284" y="10"/>
                  </a:cxn>
                  <a:cxn ang="0">
                    <a:pos x="340" y="4"/>
                  </a:cxn>
                  <a:cxn ang="0">
                    <a:pos x="397" y="1"/>
                  </a:cxn>
                  <a:cxn ang="0">
                    <a:pos x="453" y="0"/>
                  </a:cxn>
                  <a:cxn ang="0">
                    <a:pos x="514" y="1"/>
                  </a:cxn>
                  <a:cxn ang="0">
                    <a:pos x="573" y="5"/>
                  </a:cxn>
                  <a:cxn ang="0">
                    <a:pos x="573" y="5"/>
                  </a:cxn>
                </a:cxnLst>
                <a:rect l="txL" t="txT" r="txR" b="txB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5841" name="Freeform 65"/>
              <p:cNvSpPr/>
              <p:nvPr/>
            </p:nvSpPr>
            <p:spPr>
              <a:xfrm>
                <a:off x="4954" y="1711"/>
                <a:ext cx="563" cy="177"/>
              </a:xfrm>
              <a:custGeom>
                <a:avLst/>
                <a:gdLst>
                  <a:gd name="txL" fmla="*/ 0 w 563"/>
                  <a:gd name="txT" fmla="*/ 0 h 177"/>
                  <a:gd name="txR" fmla="*/ 563 w 563"/>
                  <a:gd name="txB" fmla="*/ 177 h 177"/>
                </a:gdLst>
                <a:ahLst/>
                <a:cxnLst>
                  <a:cxn ang="0">
                    <a:pos x="561" y="95"/>
                  </a:cxn>
                  <a:cxn ang="0">
                    <a:pos x="563" y="107"/>
                  </a:cxn>
                  <a:cxn ang="0">
                    <a:pos x="561" y="118"/>
                  </a:cxn>
                  <a:cxn ang="0">
                    <a:pos x="554" y="128"/>
                  </a:cxn>
                  <a:cxn ang="0">
                    <a:pos x="544" y="138"/>
                  </a:cxn>
                  <a:cxn ang="0">
                    <a:pos x="531" y="146"/>
                  </a:cxn>
                  <a:cxn ang="0">
                    <a:pos x="514" y="154"/>
                  </a:cxn>
                  <a:cxn ang="0">
                    <a:pos x="497" y="160"/>
                  </a:cxn>
                  <a:cxn ang="0">
                    <a:pos x="478" y="167"/>
                  </a:cxn>
                  <a:cxn ang="0">
                    <a:pos x="458" y="172"/>
                  </a:cxn>
                  <a:cxn ang="0">
                    <a:pos x="436" y="177"/>
                  </a:cxn>
                  <a:cxn ang="0">
                    <a:pos x="436" y="144"/>
                  </a:cxn>
                  <a:cxn ang="0">
                    <a:pos x="392" y="135"/>
                  </a:cxn>
                  <a:cxn ang="0">
                    <a:pos x="348" y="123"/>
                  </a:cxn>
                  <a:cxn ang="0">
                    <a:pos x="304" y="112"/>
                  </a:cxn>
                  <a:cxn ang="0">
                    <a:pos x="259" y="99"/>
                  </a:cxn>
                  <a:cxn ang="0">
                    <a:pos x="215" y="87"/>
                  </a:cxn>
                  <a:cxn ang="0">
                    <a:pos x="171" y="73"/>
                  </a:cxn>
                  <a:cxn ang="0">
                    <a:pos x="127" y="60"/>
                  </a:cxn>
                  <a:cxn ang="0">
                    <a:pos x="85" y="49"/>
                  </a:cxn>
                  <a:cxn ang="0">
                    <a:pos x="44" y="39"/>
                  </a:cxn>
                  <a:cxn ang="0">
                    <a:pos x="2" y="30"/>
                  </a:cxn>
                  <a:cxn ang="0">
                    <a:pos x="0" y="24"/>
                  </a:cxn>
                  <a:cxn ang="0">
                    <a:pos x="0" y="19"/>
                  </a:cxn>
                  <a:cxn ang="0">
                    <a:pos x="2" y="16"/>
                  </a:cxn>
                  <a:cxn ang="0">
                    <a:pos x="7" y="12"/>
                  </a:cxn>
                  <a:cxn ang="0">
                    <a:pos x="12" y="10"/>
                  </a:cxn>
                  <a:cxn ang="0">
                    <a:pos x="19" y="8"/>
                  </a:cxn>
                  <a:cxn ang="0">
                    <a:pos x="27" y="7"/>
                  </a:cxn>
                  <a:cxn ang="0">
                    <a:pos x="34" y="4"/>
                  </a:cxn>
                  <a:cxn ang="0">
                    <a:pos x="41" y="2"/>
                  </a:cxn>
                  <a:cxn ang="0">
                    <a:pos x="46" y="0"/>
                  </a:cxn>
                  <a:cxn ang="0">
                    <a:pos x="103" y="4"/>
                  </a:cxn>
                  <a:cxn ang="0">
                    <a:pos x="159" y="9"/>
                  </a:cxn>
                  <a:cxn ang="0">
                    <a:pos x="215" y="15"/>
                  </a:cxn>
                  <a:cxn ang="0">
                    <a:pos x="272" y="22"/>
                  </a:cxn>
                  <a:cxn ang="0">
                    <a:pos x="326" y="30"/>
                  </a:cxn>
                  <a:cxn ang="0">
                    <a:pos x="377" y="39"/>
                  </a:cxn>
                  <a:cxn ang="0">
                    <a:pos x="429" y="50"/>
                  </a:cxn>
                  <a:cxn ang="0">
                    <a:pos x="475" y="63"/>
                  </a:cxn>
                  <a:cxn ang="0">
                    <a:pos x="519" y="78"/>
                  </a:cxn>
                  <a:cxn ang="0">
                    <a:pos x="561" y="95"/>
                  </a:cxn>
                  <a:cxn ang="0">
                    <a:pos x="561" y="95"/>
                  </a:cxn>
                </a:cxnLst>
                <a:rect l="txL" t="txT" r="txR" b="txB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5842" name="Freeform 66"/>
              <p:cNvSpPr/>
              <p:nvPr/>
            </p:nvSpPr>
            <p:spPr>
              <a:xfrm>
                <a:off x="211" y="1792"/>
                <a:ext cx="554" cy="137"/>
              </a:xfrm>
              <a:custGeom>
                <a:avLst/>
                <a:gdLst>
                  <a:gd name="txL" fmla="*/ 0 w 554"/>
                  <a:gd name="txT" fmla="*/ 0 h 137"/>
                  <a:gd name="txR" fmla="*/ 554 w 554"/>
                  <a:gd name="txB" fmla="*/ 137 h 137"/>
                </a:gdLst>
                <a:ahLst/>
                <a:cxnLst>
                  <a:cxn ang="0">
                    <a:pos x="554" y="22"/>
                  </a:cxn>
                  <a:cxn ang="0">
                    <a:pos x="546" y="42"/>
                  </a:cxn>
                  <a:cxn ang="0">
                    <a:pos x="512" y="53"/>
                  </a:cxn>
                  <a:cxn ang="0">
                    <a:pos x="473" y="61"/>
                  </a:cxn>
                  <a:cxn ang="0">
                    <a:pos x="434" y="67"/>
                  </a:cxn>
                  <a:cxn ang="0">
                    <a:pos x="392" y="73"/>
                  </a:cxn>
                  <a:cxn ang="0">
                    <a:pos x="350" y="79"/>
                  </a:cxn>
                  <a:cxn ang="0">
                    <a:pos x="311" y="83"/>
                  </a:cxn>
                  <a:cxn ang="0">
                    <a:pos x="272" y="90"/>
                  </a:cxn>
                  <a:cxn ang="0">
                    <a:pos x="235" y="98"/>
                  </a:cxn>
                  <a:cxn ang="0">
                    <a:pos x="201" y="109"/>
                  </a:cxn>
                  <a:cxn ang="0">
                    <a:pos x="169" y="121"/>
                  </a:cxn>
                  <a:cxn ang="0">
                    <a:pos x="54" y="137"/>
                  </a:cxn>
                  <a:cxn ang="0">
                    <a:pos x="49" y="129"/>
                  </a:cxn>
                  <a:cxn ang="0">
                    <a:pos x="41" y="120"/>
                  </a:cxn>
                  <a:cxn ang="0">
                    <a:pos x="34" y="112"/>
                  </a:cxn>
                  <a:cxn ang="0">
                    <a:pos x="27" y="104"/>
                  </a:cxn>
                  <a:cxn ang="0">
                    <a:pos x="19" y="96"/>
                  </a:cxn>
                  <a:cxn ang="0">
                    <a:pos x="12" y="87"/>
                  </a:cxn>
                  <a:cxn ang="0">
                    <a:pos x="7" y="78"/>
                  </a:cxn>
                  <a:cxn ang="0">
                    <a:pos x="2" y="70"/>
                  </a:cxn>
                  <a:cxn ang="0">
                    <a:pos x="0" y="61"/>
                  </a:cxn>
                  <a:cxn ang="0">
                    <a:pos x="0" y="51"/>
                  </a:cxn>
                  <a:cxn ang="0">
                    <a:pos x="49" y="40"/>
                  </a:cxn>
                  <a:cxn ang="0">
                    <a:pos x="98" y="30"/>
                  </a:cxn>
                  <a:cxn ang="0">
                    <a:pos x="147" y="21"/>
                  </a:cxn>
                  <a:cxn ang="0">
                    <a:pos x="193" y="14"/>
                  </a:cxn>
                  <a:cxn ang="0">
                    <a:pos x="245" y="8"/>
                  </a:cxn>
                  <a:cxn ang="0">
                    <a:pos x="294" y="3"/>
                  </a:cxn>
                  <a:cxn ang="0">
                    <a:pos x="348" y="1"/>
                  </a:cxn>
                  <a:cxn ang="0">
                    <a:pos x="402" y="0"/>
                  </a:cxn>
                  <a:cxn ang="0">
                    <a:pos x="461" y="0"/>
                  </a:cxn>
                  <a:cxn ang="0">
                    <a:pos x="522" y="1"/>
                  </a:cxn>
                  <a:cxn ang="0">
                    <a:pos x="554" y="22"/>
                  </a:cxn>
                  <a:cxn ang="0">
                    <a:pos x="554" y="22"/>
                  </a:cxn>
                </a:cxnLst>
                <a:rect l="txL" t="txT" r="txR" b="txB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5843" name="Freeform 67"/>
              <p:cNvSpPr/>
              <p:nvPr/>
            </p:nvSpPr>
            <p:spPr>
              <a:xfrm>
                <a:off x="5044" y="1851"/>
                <a:ext cx="397" cy="127"/>
              </a:xfrm>
              <a:custGeom>
                <a:avLst/>
                <a:gdLst>
                  <a:gd name="txL" fmla="*/ 0 w 397"/>
                  <a:gd name="txT" fmla="*/ 0 h 127"/>
                  <a:gd name="txR" fmla="*/ 397 w 397"/>
                  <a:gd name="txB" fmla="*/ 127 h 127"/>
                </a:gdLst>
                <a:ahLst/>
                <a:cxnLst>
                  <a:cxn ang="0">
                    <a:pos x="397" y="75"/>
                  </a:cxn>
                  <a:cxn ang="0">
                    <a:pos x="397" y="80"/>
                  </a:cxn>
                  <a:cxn ang="0">
                    <a:pos x="392" y="87"/>
                  </a:cxn>
                  <a:cxn ang="0">
                    <a:pos x="390" y="94"/>
                  </a:cxn>
                  <a:cxn ang="0">
                    <a:pos x="383" y="100"/>
                  </a:cxn>
                  <a:cxn ang="0">
                    <a:pos x="378" y="107"/>
                  </a:cxn>
                  <a:cxn ang="0">
                    <a:pos x="370" y="112"/>
                  </a:cxn>
                  <a:cxn ang="0">
                    <a:pos x="361" y="117"/>
                  </a:cxn>
                  <a:cxn ang="0">
                    <a:pos x="351" y="122"/>
                  </a:cxn>
                  <a:cxn ang="0">
                    <a:pos x="341" y="125"/>
                  </a:cxn>
                  <a:cxn ang="0">
                    <a:pos x="329" y="127"/>
                  </a:cxn>
                  <a:cxn ang="0">
                    <a:pos x="297" y="118"/>
                  </a:cxn>
                  <a:cxn ang="0">
                    <a:pos x="263" y="110"/>
                  </a:cxn>
                  <a:cxn ang="0">
                    <a:pos x="228" y="102"/>
                  </a:cxn>
                  <a:cxn ang="0">
                    <a:pos x="191" y="95"/>
                  </a:cxn>
                  <a:cxn ang="0">
                    <a:pos x="157" y="87"/>
                  </a:cxn>
                  <a:cxn ang="0">
                    <a:pos x="123" y="79"/>
                  </a:cxn>
                  <a:cxn ang="0">
                    <a:pos x="91" y="71"/>
                  </a:cxn>
                  <a:cxn ang="0">
                    <a:pos x="59" y="61"/>
                  </a:cxn>
                  <a:cxn ang="0">
                    <a:pos x="30" y="51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0" y="23"/>
                  </a:cxn>
                  <a:cxn ang="0">
                    <a:pos x="17" y="19"/>
                  </a:cxn>
                  <a:cxn ang="0">
                    <a:pos x="25" y="13"/>
                  </a:cxn>
                  <a:cxn ang="0">
                    <a:pos x="35" y="10"/>
                  </a:cxn>
                  <a:cxn ang="0">
                    <a:pos x="44" y="6"/>
                  </a:cxn>
                  <a:cxn ang="0">
                    <a:pos x="57" y="4"/>
                  </a:cxn>
                  <a:cxn ang="0">
                    <a:pos x="71" y="2"/>
                  </a:cxn>
                  <a:cxn ang="0">
                    <a:pos x="86" y="0"/>
                  </a:cxn>
                  <a:cxn ang="0">
                    <a:pos x="101" y="0"/>
                  </a:cxn>
                  <a:cxn ang="0">
                    <a:pos x="130" y="5"/>
                  </a:cxn>
                  <a:cxn ang="0">
                    <a:pos x="162" y="10"/>
                  </a:cxn>
                  <a:cxn ang="0">
                    <a:pos x="194" y="15"/>
                  </a:cxn>
                  <a:cxn ang="0">
                    <a:pos x="226" y="21"/>
                  </a:cxn>
                  <a:cxn ang="0">
                    <a:pos x="258" y="28"/>
                  </a:cxn>
                  <a:cxn ang="0">
                    <a:pos x="290" y="35"/>
                  </a:cxn>
                  <a:cxn ang="0">
                    <a:pos x="319" y="43"/>
                  </a:cxn>
                  <a:cxn ang="0">
                    <a:pos x="348" y="53"/>
                  </a:cxn>
                  <a:cxn ang="0">
                    <a:pos x="373" y="63"/>
                  </a:cxn>
                  <a:cxn ang="0">
                    <a:pos x="397" y="75"/>
                  </a:cxn>
                  <a:cxn ang="0">
                    <a:pos x="397" y="75"/>
                  </a:cxn>
                </a:cxnLst>
                <a:rect l="txL" t="txT" r="txR" b="txB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5844" name="Freeform 68"/>
              <p:cNvSpPr/>
              <p:nvPr/>
            </p:nvSpPr>
            <p:spPr>
              <a:xfrm>
                <a:off x="235" y="1917"/>
                <a:ext cx="397" cy="132"/>
              </a:xfrm>
              <a:custGeom>
                <a:avLst/>
                <a:gdLst>
                  <a:gd name="txL" fmla="*/ 0 w 397"/>
                  <a:gd name="txT" fmla="*/ 0 h 132"/>
                  <a:gd name="txR" fmla="*/ 397 w 397"/>
                  <a:gd name="txB" fmla="*/ 132 h 132"/>
                </a:gdLst>
                <a:ahLst/>
                <a:cxnLst>
                  <a:cxn ang="0">
                    <a:pos x="397" y="24"/>
                  </a:cxn>
                  <a:cxn ang="0">
                    <a:pos x="388" y="40"/>
                  </a:cxn>
                  <a:cxn ang="0">
                    <a:pos x="370" y="52"/>
                  </a:cxn>
                  <a:cxn ang="0">
                    <a:pos x="348" y="62"/>
                  </a:cxn>
                  <a:cxn ang="0">
                    <a:pos x="319" y="69"/>
                  </a:cxn>
                  <a:cxn ang="0">
                    <a:pos x="290" y="75"/>
                  </a:cxn>
                  <a:cxn ang="0">
                    <a:pos x="255" y="80"/>
                  </a:cxn>
                  <a:cxn ang="0">
                    <a:pos x="221" y="83"/>
                  </a:cxn>
                  <a:cxn ang="0">
                    <a:pos x="187" y="88"/>
                  </a:cxn>
                  <a:cxn ang="0">
                    <a:pos x="155" y="93"/>
                  </a:cxn>
                  <a:cxn ang="0">
                    <a:pos x="125" y="99"/>
                  </a:cxn>
                  <a:cxn ang="0">
                    <a:pos x="128" y="102"/>
                  </a:cxn>
                  <a:cxn ang="0">
                    <a:pos x="130" y="106"/>
                  </a:cxn>
                  <a:cxn ang="0">
                    <a:pos x="135" y="109"/>
                  </a:cxn>
                  <a:cxn ang="0">
                    <a:pos x="138" y="112"/>
                  </a:cxn>
                  <a:cxn ang="0">
                    <a:pos x="140" y="115"/>
                  </a:cxn>
                  <a:cxn ang="0">
                    <a:pos x="142" y="118"/>
                  </a:cxn>
                  <a:cxn ang="0">
                    <a:pos x="145" y="122"/>
                  </a:cxn>
                  <a:cxn ang="0">
                    <a:pos x="142" y="125"/>
                  </a:cxn>
                  <a:cxn ang="0">
                    <a:pos x="140" y="129"/>
                  </a:cxn>
                  <a:cxn ang="0">
                    <a:pos x="133" y="132"/>
                  </a:cxn>
                  <a:cxn ang="0">
                    <a:pos x="118" y="130"/>
                  </a:cxn>
                  <a:cxn ang="0">
                    <a:pos x="103" y="128"/>
                  </a:cxn>
                  <a:cxn ang="0">
                    <a:pos x="91" y="124"/>
                  </a:cxn>
                  <a:cxn ang="0">
                    <a:pos x="76" y="121"/>
                  </a:cxn>
                  <a:cxn ang="0">
                    <a:pos x="62" y="116"/>
                  </a:cxn>
                  <a:cxn ang="0">
                    <a:pos x="49" y="110"/>
                  </a:cxn>
                  <a:cxn ang="0">
                    <a:pos x="37" y="106"/>
                  </a:cxn>
                  <a:cxn ang="0">
                    <a:pos x="27" y="99"/>
                  </a:cxn>
                  <a:cxn ang="0">
                    <a:pos x="20" y="93"/>
                  </a:cxn>
                  <a:cxn ang="0">
                    <a:pos x="13" y="85"/>
                  </a:cxn>
                  <a:cxn ang="0">
                    <a:pos x="3" y="77"/>
                  </a:cxn>
                  <a:cxn ang="0">
                    <a:pos x="0" y="69"/>
                  </a:cxn>
                  <a:cxn ang="0">
                    <a:pos x="0" y="61"/>
                  </a:cxn>
                  <a:cxn ang="0">
                    <a:pos x="5" y="53"/>
                  </a:cxn>
                  <a:cxn ang="0">
                    <a:pos x="15" y="46"/>
                  </a:cxn>
                  <a:cxn ang="0">
                    <a:pos x="25" y="40"/>
                  </a:cxn>
                  <a:cxn ang="0">
                    <a:pos x="37" y="33"/>
                  </a:cxn>
                  <a:cxn ang="0">
                    <a:pos x="52" y="28"/>
                  </a:cxn>
                  <a:cxn ang="0">
                    <a:pos x="66" y="24"/>
                  </a:cxn>
                  <a:cxn ang="0">
                    <a:pos x="81" y="20"/>
                  </a:cxn>
                  <a:cxn ang="0">
                    <a:pos x="113" y="16"/>
                  </a:cxn>
                  <a:cxn ang="0">
                    <a:pos x="145" y="10"/>
                  </a:cxn>
                  <a:cxn ang="0">
                    <a:pos x="179" y="5"/>
                  </a:cxn>
                  <a:cxn ang="0">
                    <a:pos x="214" y="2"/>
                  </a:cxn>
                  <a:cxn ang="0">
                    <a:pos x="245" y="0"/>
                  </a:cxn>
                  <a:cxn ang="0">
                    <a:pos x="280" y="0"/>
                  </a:cxn>
                  <a:cxn ang="0">
                    <a:pos x="312" y="1"/>
                  </a:cxn>
                  <a:cxn ang="0">
                    <a:pos x="341" y="5"/>
                  </a:cxn>
                  <a:cxn ang="0">
                    <a:pos x="370" y="13"/>
                  </a:cxn>
                  <a:cxn ang="0">
                    <a:pos x="397" y="24"/>
                  </a:cxn>
                  <a:cxn ang="0">
                    <a:pos x="397" y="24"/>
                  </a:cxn>
                </a:cxnLst>
                <a:rect l="txL" t="txT" r="txR" b="txB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75779" name="Text Box 69"/>
          <p:cNvSpPr txBox="1"/>
          <p:nvPr/>
        </p:nvSpPr>
        <p:spPr>
          <a:xfrm>
            <a:off x="3759200" y="3771900"/>
            <a:ext cx="8874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en-US" dirty="0">
              <a:latin typeface=".VnTime" panose="020B7200000000000000" pitchFamily="34" charset="0"/>
            </a:endParaRPr>
          </a:p>
        </p:txBody>
      </p:sp>
      <p:sp>
        <p:nvSpPr>
          <p:cNvPr id="64584" name="Text Box 72"/>
          <p:cNvSpPr txBox="1"/>
          <p:nvPr/>
        </p:nvSpPr>
        <p:spPr>
          <a:xfrm>
            <a:off x="609600" y="2735263"/>
            <a:ext cx="35814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r>
              <a:rPr lang="en-US" altLang="en-US" sz="3200" b="1" i="1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đúng - Ai sai ?</a:t>
            </a:r>
            <a:endParaRPr lang="en-US" altLang="en-US" sz="3200" b="1" i="1" dirty="0">
              <a:solidFill>
                <a:srgbClr val="CC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876800" y="939800"/>
            <a:ext cx="3962400" cy="3455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just">
              <a:buNone/>
            </a:pPr>
            <a:r>
              <a:rPr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 lệ trò chơi :</a:t>
            </a:r>
            <a:endParaRPr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Trò chơi gồm 4 câu hỏi.</a:t>
            </a:r>
            <a:endParaRPr sz="24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Mỗi câu hỏi có 15 giây suy nghĩ.</a:t>
            </a:r>
            <a:endParaRPr sz="24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Các em ghi Đ nếu cho l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đúng v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ghi S nếu cho l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sai.</a:t>
            </a:r>
            <a:endParaRPr sz="24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None/>
            </a:pP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Kết thúc trò chơi em n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 lựa chọn chính xác cả 4 câu l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người thắng cuộc</a:t>
            </a:r>
            <a:r>
              <a:rPr sz="2400" b="1" i="1" dirty="0">
                <a:solidFill>
                  <a:srgbClr val="0000FF"/>
                </a:solidFill>
                <a:latin typeface="Arial" panose="020B0604020202020204" pitchFamily="34" charset="0"/>
              </a:rPr>
              <a:t>.</a:t>
            </a:r>
            <a:endParaRPr sz="2400" b="1" i="1" dirty="0">
              <a:solidFill>
                <a:srgbClr val="0000FF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5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645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584" grpId="0"/>
      <p:bldP spid="7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0" y="0"/>
            <a:ext cx="7437438" cy="5143500"/>
            <a:chOff x="47" y="0"/>
            <a:chExt cx="5869" cy="4320"/>
          </a:xfrm>
        </p:grpSpPr>
        <p:sp>
          <p:nvSpPr>
            <p:cNvPr id="76826" name="Freeform 3"/>
            <p:cNvSpPr/>
            <p:nvPr/>
          </p:nvSpPr>
          <p:spPr>
            <a:xfrm>
              <a:off x="47" y="0"/>
              <a:ext cx="5713" cy="4320"/>
            </a:xfrm>
            <a:custGeom>
              <a:avLst/>
              <a:gdLst>
                <a:gd name="txL" fmla="*/ 0 w 5713"/>
                <a:gd name="txT" fmla="*/ 0 h 4320"/>
                <a:gd name="txR" fmla="*/ 5713 w 5713"/>
                <a:gd name="txB" fmla="*/ 4320 h 4320"/>
              </a:gdLst>
              <a:ahLst/>
              <a:cxnLst>
                <a:cxn ang="0">
                  <a:pos x="3365" y="58"/>
                </a:cxn>
                <a:cxn ang="0">
                  <a:pos x="3390" y="142"/>
                </a:cxn>
                <a:cxn ang="0">
                  <a:pos x="3613" y="187"/>
                </a:cxn>
                <a:cxn ang="0">
                  <a:pos x="4015" y="178"/>
                </a:cxn>
                <a:cxn ang="0">
                  <a:pos x="4051" y="310"/>
                </a:cxn>
                <a:cxn ang="0">
                  <a:pos x="3735" y="420"/>
                </a:cxn>
                <a:cxn ang="0">
                  <a:pos x="3794" y="514"/>
                </a:cxn>
                <a:cxn ang="0">
                  <a:pos x="3699" y="610"/>
                </a:cxn>
                <a:cxn ang="0">
                  <a:pos x="3576" y="663"/>
                </a:cxn>
                <a:cxn ang="0">
                  <a:pos x="3529" y="765"/>
                </a:cxn>
                <a:cxn ang="0">
                  <a:pos x="3699" y="779"/>
                </a:cxn>
                <a:cxn ang="0">
                  <a:pos x="3838" y="866"/>
                </a:cxn>
                <a:cxn ang="0">
                  <a:pos x="3855" y="996"/>
                </a:cxn>
                <a:cxn ang="0">
                  <a:pos x="4086" y="1008"/>
                </a:cxn>
                <a:cxn ang="0">
                  <a:pos x="4093" y="1019"/>
                </a:cxn>
                <a:cxn ang="0">
                  <a:pos x="4213" y="990"/>
                </a:cxn>
                <a:cxn ang="0">
                  <a:pos x="4402" y="1022"/>
                </a:cxn>
                <a:cxn ang="0">
                  <a:pos x="5351" y="1452"/>
                </a:cxn>
                <a:cxn ang="0">
                  <a:pos x="5642" y="1563"/>
                </a:cxn>
                <a:cxn ang="0">
                  <a:pos x="5637" y="1877"/>
                </a:cxn>
                <a:cxn ang="0">
                  <a:pos x="5417" y="2071"/>
                </a:cxn>
                <a:cxn ang="0">
                  <a:pos x="5321" y="2666"/>
                </a:cxn>
                <a:cxn ang="0">
                  <a:pos x="5311" y="2755"/>
                </a:cxn>
                <a:cxn ang="0">
                  <a:pos x="4581" y="3818"/>
                </a:cxn>
                <a:cxn ang="0">
                  <a:pos x="4260" y="3877"/>
                </a:cxn>
                <a:cxn ang="0">
                  <a:pos x="4554" y="4005"/>
                </a:cxn>
                <a:cxn ang="0">
                  <a:pos x="4525" y="4188"/>
                </a:cxn>
                <a:cxn ang="0">
                  <a:pos x="3961" y="4303"/>
                </a:cxn>
                <a:cxn ang="0">
                  <a:pos x="3451" y="4237"/>
                </a:cxn>
                <a:cxn ang="0">
                  <a:pos x="3194" y="4093"/>
                </a:cxn>
                <a:cxn ang="0">
                  <a:pos x="2990" y="3942"/>
                </a:cxn>
                <a:cxn ang="0">
                  <a:pos x="3034" y="3838"/>
                </a:cxn>
                <a:cxn ang="0">
                  <a:pos x="2789" y="3815"/>
                </a:cxn>
                <a:cxn ang="0">
                  <a:pos x="2632" y="3852"/>
                </a:cxn>
                <a:cxn ang="0">
                  <a:pos x="2598" y="3974"/>
                </a:cxn>
                <a:cxn ang="0">
                  <a:pos x="2478" y="4184"/>
                </a:cxn>
                <a:cxn ang="0">
                  <a:pos x="2169" y="4316"/>
                </a:cxn>
                <a:cxn ang="0">
                  <a:pos x="1723" y="4236"/>
                </a:cxn>
                <a:cxn ang="0">
                  <a:pos x="1515" y="4069"/>
                </a:cxn>
                <a:cxn ang="0">
                  <a:pos x="1203" y="3952"/>
                </a:cxn>
                <a:cxn ang="0">
                  <a:pos x="1017" y="3803"/>
                </a:cxn>
                <a:cxn ang="0">
                  <a:pos x="154" y="2099"/>
                </a:cxn>
                <a:cxn ang="0">
                  <a:pos x="5" y="1861"/>
                </a:cxn>
                <a:cxn ang="0">
                  <a:pos x="365" y="1116"/>
                </a:cxn>
                <a:cxn ang="0">
                  <a:pos x="870" y="1116"/>
                </a:cxn>
                <a:cxn ang="0">
                  <a:pos x="1395" y="1046"/>
                </a:cxn>
                <a:cxn ang="0">
                  <a:pos x="1497" y="992"/>
                </a:cxn>
                <a:cxn ang="0">
                  <a:pos x="1664" y="999"/>
                </a:cxn>
                <a:cxn ang="0">
                  <a:pos x="1814" y="995"/>
                </a:cxn>
                <a:cxn ang="0">
                  <a:pos x="2017" y="866"/>
                </a:cxn>
                <a:cxn ang="0">
                  <a:pos x="2260" y="782"/>
                </a:cxn>
                <a:cxn ang="0">
                  <a:pos x="2191" y="726"/>
                </a:cxn>
                <a:cxn ang="0">
                  <a:pos x="2056" y="670"/>
                </a:cxn>
                <a:cxn ang="0">
                  <a:pos x="2044" y="612"/>
                </a:cxn>
                <a:cxn ang="0">
                  <a:pos x="1973" y="575"/>
                </a:cxn>
                <a:cxn ang="0">
                  <a:pos x="1870" y="557"/>
                </a:cxn>
                <a:cxn ang="0">
                  <a:pos x="1689" y="406"/>
                </a:cxn>
                <a:cxn ang="0">
                  <a:pos x="2125" y="336"/>
                </a:cxn>
                <a:cxn ang="0">
                  <a:pos x="2740" y="30"/>
                </a:cxn>
              </a:cxnLst>
              <a:rect l="txL" t="txT" r="txR" b="txB"/>
              <a:pathLst>
                <a:path w="5713" h="4320">
                  <a:moveTo>
                    <a:pt x="3348" y="0"/>
                  </a:moveTo>
                  <a:lnTo>
                    <a:pt x="3355" y="8"/>
                  </a:lnTo>
                  <a:lnTo>
                    <a:pt x="3360" y="16"/>
                  </a:lnTo>
                  <a:lnTo>
                    <a:pt x="3363" y="24"/>
                  </a:lnTo>
                  <a:lnTo>
                    <a:pt x="3365" y="32"/>
                  </a:lnTo>
                  <a:lnTo>
                    <a:pt x="3365" y="40"/>
                  </a:lnTo>
                  <a:lnTo>
                    <a:pt x="3365" y="48"/>
                  </a:lnTo>
                  <a:lnTo>
                    <a:pt x="3365" y="58"/>
                  </a:lnTo>
                  <a:lnTo>
                    <a:pt x="3365" y="66"/>
                  </a:lnTo>
                  <a:lnTo>
                    <a:pt x="3368" y="74"/>
                  </a:lnTo>
                  <a:lnTo>
                    <a:pt x="3373" y="83"/>
                  </a:lnTo>
                  <a:lnTo>
                    <a:pt x="3375" y="95"/>
                  </a:lnTo>
                  <a:lnTo>
                    <a:pt x="3377" y="107"/>
                  </a:lnTo>
                  <a:lnTo>
                    <a:pt x="3380" y="119"/>
                  </a:lnTo>
                  <a:lnTo>
                    <a:pt x="3385" y="131"/>
                  </a:lnTo>
                  <a:lnTo>
                    <a:pt x="3390" y="142"/>
                  </a:lnTo>
                  <a:lnTo>
                    <a:pt x="3395" y="154"/>
                  </a:lnTo>
                  <a:lnTo>
                    <a:pt x="3402" y="165"/>
                  </a:lnTo>
                  <a:lnTo>
                    <a:pt x="3409" y="175"/>
                  </a:lnTo>
                  <a:lnTo>
                    <a:pt x="3417" y="187"/>
                  </a:lnTo>
                  <a:lnTo>
                    <a:pt x="3424" y="197"/>
                  </a:lnTo>
                  <a:lnTo>
                    <a:pt x="3493" y="195"/>
                  </a:lnTo>
                  <a:lnTo>
                    <a:pt x="3554" y="191"/>
                  </a:lnTo>
                  <a:lnTo>
                    <a:pt x="3613" y="187"/>
                  </a:lnTo>
                  <a:lnTo>
                    <a:pt x="3667" y="182"/>
                  </a:lnTo>
                  <a:lnTo>
                    <a:pt x="3721" y="179"/>
                  </a:lnTo>
                  <a:lnTo>
                    <a:pt x="3775" y="174"/>
                  </a:lnTo>
                  <a:lnTo>
                    <a:pt x="3831" y="170"/>
                  </a:lnTo>
                  <a:lnTo>
                    <a:pt x="3887" y="166"/>
                  </a:lnTo>
                  <a:lnTo>
                    <a:pt x="3946" y="164"/>
                  </a:lnTo>
                  <a:lnTo>
                    <a:pt x="4010" y="162"/>
                  </a:lnTo>
                  <a:lnTo>
                    <a:pt x="4015" y="178"/>
                  </a:lnTo>
                  <a:lnTo>
                    <a:pt x="4020" y="195"/>
                  </a:lnTo>
                  <a:lnTo>
                    <a:pt x="4025" y="211"/>
                  </a:lnTo>
                  <a:lnTo>
                    <a:pt x="4029" y="228"/>
                  </a:lnTo>
                  <a:lnTo>
                    <a:pt x="4037" y="244"/>
                  </a:lnTo>
                  <a:lnTo>
                    <a:pt x="4042" y="261"/>
                  </a:lnTo>
                  <a:lnTo>
                    <a:pt x="4044" y="277"/>
                  </a:lnTo>
                  <a:lnTo>
                    <a:pt x="4049" y="294"/>
                  </a:lnTo>
                  <a:lnTo>
                    <a:pt x="4051" y="310"/>
                  </a:lnTo>
                  <a:lnTo>
                    <a:pt x="4054" y="326"/>
                  </a:lnTo>
                  <a:lnTo>
                    <a:pt x="3701" y="371"/>
                  </a:lnTo>
                  <a:lnTo>
                    <a:pt x="3689" y="381"/>
                  </a:lnTo>
                  <a:lnTo>
                    <a:pt x="3686" y="390"/>
                  </a:lnTo>
                  <a:lnTo>
                    <a:pt x="3694" y="398"/>
                  </a:lnTo>
                  <a:lnTo>
                    <a:pt x="3703" y="406"/>
                  </a:lnTo>
                  <a:lnTo>
                    <a:pt x="3718" y="413"/>
                  </a:lnTo>
                  <a:lnTo>
                    <a:pt x="3735" y="420"/>
                  </a:lnTo>
                  <a:lnTo>
                    <a:pt x="3752" y="427"/>
                  </a:lnTo>
                  <a:lnTo>
                    <a:pt x="3770" y="435"/>
                  </a:lnTo>
                  <a:lnTo>
                    <a:pt x="3782" y="443"/>
                  </a:lnTo>
                  <a:lnTo>
                    <a:pt x="3789" y="453"/>
                  </a:lnTo>
                  <a:lnTo>
                    <a:pt x="3797" y="468"/>
                  </a:lnTo>
                  <a:lnTo>
                    <a:pt x="3799" y="484"/>
                  </a:lnTo>
                  <a:lnTo>
                    <a:pt x="3797" y="499"/>
                  </a:lnTo>
                  <a:lnTo>
                    <a:pt x="3794" y="514"/>
                  </a:lnTo>
                  <a:lnTo>
                    <a:pt x="3787" y="528"/>
                  </a:lnTo>
                  <a:lnTo>
                    <a:pt x="3777" y="542"/>
                  </a:lnTo>
                  <a:lnTo>
                    <a:pt x="3767" y="556"/>
                  </a:lnTo>
                  <a:lnTo>
                    <a:pt x="3755" y="570"/>
                  </a:lnTo>
                  <a:lnTo>
                    <a:pt x="3740" y="582"/>
                  </a:lnTo>
                  <a:lnTo>
                    <a:pt x="3725" y="594"/>
                  </a:lnTo>
                  <a:lnTo>
                    <a:pt x="3713" y="603"/>
                  </a:lnTo>
                  <a:lnTo>
                    <a:pt x="3699" y="610"/>
                  </a:lnTo>
                  <a:lnTo>
                    <a:pt x="3679" y="614"/>
                  </a:lnTo>
                  <a:lnTo>
                    <a:pt x="3659" y="619"/>
                  </a:lnTo>
                  <a:lnTo>
                    <a:pt x="3640" y="623"/>
                  </a:lnTo>
                  <a:lnTo>
                    <a:pt x="3620" y="628"/>
                  </a:lnTo>
                  <a:lnTo>
                    <a:pt x="3603" y="634"/>
                  </a:lnTo>
                  <a:lnTo>
                    <a:pt x="3591" y="642"/>
                  </a:lnTo>
                  <a:lnTo>
                    <a:pt x="3581" y="651"/>
                  </a:lnTo>
                  <a:lnTo>
                    <a:pt x="3576" y="663"/>
                  </a:lnTo>
                  <a:lnTo>
                    <a:pt x="3576" y="676"/>
                  </a:lnTo>
                  <a:lnTo>
                    <a:pt x="3574" y="688"/>
                  </a:lnTo>
                  <a:lnTo>
                    <a:pt x="3569" y="701"/>
                  </a:lnTo>
                  <a:lnTo>
                    <a:pt x="3564" y="714"/>
                  </a:lnTo>
                  <a:lnTo>
                    <a:pt x="3556" y="726"/>
                  </a:lnTo>
                  <a:lnTo>
                    <a:pt x="3547" y="739"/>
                  </a:lnTo>
                  <a:lnTo>
                    <a:pt x="3537" y="752"/>
                  </a:lnTo>
                  <a:lnTo>
                    <a:pt x="3529" y="765"/>
                  </a:lnTo>
                  <a:lnTo>
                    <a:pt x="3520" y="778"/>
                  </a:lnTo>
                  <a:lnTo>
                    <a:pt x="3512" y="790"/>
                  </a:lnTo>
                  <a:lnTo>
                    <a:pt x="3542" y="790"/>
                  </a:lnTo>
                  <a:lnTo>
                    <a:pt x="3574" y="789"/>
                  </a:lnTo>
                  <a:lnTo>
                    <a:pt x="3603" y="787"/>
                  </a:lnTo>
                  <a:lnTo>
                    <a:pt x="3635" y="783"/>
                  </a:lnTo>
                  <a:lnTo>
                    <a:pt x="3667" y="781"/>
                  </a:lnTo>
                  <a:lnTo>
                    <a:pt x="3699" y="779"/>
                  </a:lnTo>
                  <a:lnTo>
                    <a:pt x="3730" y="779"/>
                  </a:lnTo>
                  <a:lnTo>
                    <a:pt x="3760" y="779"/>
                  </a:lnTo>
                  <a:lnTo>
                    <a:pt x="3792" y="782"/>
                  </a:lnTo>
                  <a:lnTo>
                    <a:pt x="3821" y="787"/>
                  </a:lnTo>
                  <a:lnTo>
                    <a:pt x="3833" y="807"/>
                  </a:lnTo>
                  <a:lnTo>
                    <a:pt x="3838" y="827"/>
                  </a:lnTo>
                  <a:lnTo>
                    <a:pt x="3841" y="846"/>
                  </a:lnTo>
                  <a:lnTo>
                    <a:pt x="3838" y="866"/>
                  </a:lnTo>
                  <a:lnTo>
                    <a:pt x="3833" y="885"/>
                  </a:lnTo>
                  <a:lnTo>
                    <a:pt x="3828" y="904"/>
                  </a:lnTo>
                  <a:lnTo>
                    <a:pt x="3821" y="925"/>
                  </a:lnTo>
                  <a:lnTo>
                    <a:pt x="3814" y="944"/>
                  </a:lnTo>
                  <a:lnTo>
                    <a:pt x="3809" y="964"/>
                  </a:lnTo>
                  <a:lnTo>
                    <a:pt x="3806" y="984"/>
                  </a:lnTo>
                  <a:lnTo>
                    <a:pt x="3831" y="990"/>
                  </a:lnTo>
                  <a:lnTo>
                    <a:pt x="3855" y="996"/>
                  </a:lnTo>
                  <a:lnTo>
                    <a:pt x="3882" y="999"/>
                  </a:lnTo>
                  <a:lnTo>
                    <a:pt x="3912" y="1002"/>
                  </a:lnTo>
                  <a:lnTo>
                    <a:pt x="3944" y="1003"/>
                  </a:lnTo>
                  <a:lnTo>
                    <a:pt x="3973" y="1004"/>
                  </a:lnTo>
                  <a:lnTo>
                    <a:pt x="4005" y="1005"/>
                  </a:lnTo>
                  <a:lnTo>
                    <a:pt x="4034" y="1005"/>
                  </a:lnTo>
                  <a:lnTo>
                    <a:pt x="4061" y="1006"/>
                  </a:lnTo>
                  <a:lnTo>
                    <a:pt x="4086" y="1008"/>
                  </a:lnTo>
                  <a:lnTo>
                    <a:pt x="4086" y="1010"/>
                  </a:lnTo>
                  <a:lnTo>
                    <a:pt x="4086" y="1012"/>
                  </a:lnTo>
                  <a:lnTo>
                    <a:pt x="4088" y="1013"/>
                  </a:lnTo>
                  <a:lnTo>
                    <a:pt x="4088" y="1014"/>
                  </a:lnTo>
                  <a:lnTo>
                    <a:pt x="4088" y="1015"/>
                  </a:lnTo>
                  <a:lnTo>
                    <a:pt x="4088" y="1016"/>
                  </a:lnTo>
                  <a:lnTo>
                    <a:pt x="4091" y="1018"/>
                  </a:lnTo>
                  <a:lnTo>
                    <a:pt x="4093" y="1019"/>
                  </a:lnTo>
                  <a:lnTo>
                    <a:pt x="4096" y="1020"/>
                  </a:lnTo>
                  <a:lnTo>
                    <a:pt x="4098" y="1020"/>
                  </a:lnTo>
                  <a:lnTo>
                    <a:pt x="4115" y="1013"/>
                  </a:lnTo>
                  <a:lnTo>
                    <a:pt x="4132" y="1007"/>
                  </a:lnTo>
                  <a:lnTo>
                    <a:pt x="4152" y="1002"/>
                  </a:lnTo>
                  <a:lnTo>
                    <a:pt x="4172" y="997"/>
                  </a:lnTo>
                  <a:lnTo>
                    <a:pt x="4191" y="994"/>
                  </a:lnTo>
                  <a:lnTo>
                    <a:pt x="4213" y="990"/>
                  </a:lnTo>
                  <a:lnTo>
                    <a:pt x="4235" y="987"/>
                  </a:lnTo>
                  <a:lnTo>
                    <a:pt x="4255" y="984"/>
                  </a:lnTo>
                  <a:lnTo>
                    <a:pt x="4277" y="982"/>
                  </a:lnTo>
                  <a:lnTo>
                    <a:pt x="4299" y="979"/>
                  </a:lnTo>
                  <a:lnTo>
                    <a:pt x="4333" y="987"/>
                  </a:lnTo>
                  <a:lnTo>
                    <a:pt x="4360" y="997"/>
                  </a:lnTo>
                  <a:lnTo>
                    <a:pt x="4382" y="1008"/>
                  </a:lnTo>
                  <a:lnTo>
                    <a:pt x="4402" y="1022"/>
                  </a:lnTo>
                  <a:lnTo>
                    <a:pt x="4414" y="1037"/>
                  </a:lnTo>
                  <a:lnTo>
                    <a:pt x="4426" y="1052"/>
                  </a:lnTo>
                  <a:lnTo>
                    <a:pt x="4436" y="1068"/>
                  </a:lnTo>
                  <a:lnTo>
                    <a:pt x="4446" y="1085"/>
                  </a:lnTo>
                  <a:lnTo>
                    <a:pt x="4456" y="1101"/>
                  </a:lnTo>
                  <a:lnTo>
                    <a:pt x="4468" y="1116"/>
                  </a:lnTo>
                  <a:lnTo>
                    <a:pt x="5351" y="1119"/>
                  </a:lnTo>
                  <a:lnTo>
                    <a:pt x="5351" y="1452"/>
                  </a:lnTo>
                  <a:lnTo>
                    <a:pt x="5387" y="1466"/>
                  </a:lnTo>
                  <a:lnTo>
                    <a:pt x="5424" y="1478"/>
                  </a:lnTo>
                  <a:lnTo>
                    <a:pt x="5463" y="1492"/>
                  </a:lnTo>
                  <a:lnTo>
                    <a:pt x="5503" y="1504"/>
                  </a:lnTo>
                  <a:lnTo>
                    <a:pt x="5542" y="1517"/>
                  </a:lnTo>
                  <a:lnTo>
                    <a:pt x="5578" y="1531"/>
                  </a:lnTo>
                  <a:lnTo>
                    <a:pt x="5610" y="1547"/>
                  </a:lnTo>
                  <a:lnTo>
                    <a:pt x="5642" y="1563"/>
                  </a:lnTo>
                  <a:lnTo>
                    <a:pt x="5667" y="1581"/>
                  </a:lnTo>
                  <a:lnTo>
                    <a:pt x="5686" y="1602"/>
                  </a:lnTo>
                  <a:lnTo>
                    <a:pt x="5706" y="1648"/>
                  </a:lnTo>
                  <a:lnTo>
                    <a:pt x="5713" y="1695"/>
                  </a:lnTo>
                  <a:lnTo>
                    <a:pt x="5708" y="1742"/>
                  </a:lnTo>
                  <a:lnTo>
                    <a:pt x="5694" y="1788"/>
                  </a:lnTo>
                  <a:lnTo>
                    <a:pt x="5669" y="1834"/>
                  </a:lnTo>
                  <a:lnTo>
                    <a:pt x="5637" y="1877"/>
                  </a:lnTo>
                  <a:lnTo>
                    <a:pt x="5603" y="1922"/>
                  </a:lnTo>
                  <a:lnTo>
                    <a:pt x="5561" y="1964"/>
                  </a:lnTo>
                  <a:lnTo>
                    <a:pt x="5517" y="2005"/>
                  </a:lnTo>
                  <a:lnTo>
                    <a:pt x="5473" y="2045"/>
                  </a:lnTo>
                  <a:lnTo>
                    <a:pt x="5458" y="2052"/>
                  </a:lnTo>
                  <a:lnTo>
                    <a:pt x="5446" y="2059"/>
                  </a:lnTo>
                  <a:lnTo>
                    <a:pt x="5431" y="2066"/>
                  </a:lnTo>
                  <a:lnTo>
                    <a:pt x="5417" y="2071"/>
                  </a:lnTo>
                  <a:lnTo>
                    <a:pt x="5402" y="2077"/>
                  </a:lnTo>
                  <a:lnTo>
                    <a:pt x="5390" y="2083"/>
                  </a:lnTo>
                  <a:lnTo>
                    <a:pt x="5375" y="2088"/>
                  </a:lnTo>
                  <a:lnTo>
                    <a:pt x="5360" y="2094"/>
                  </a:lnTo>
                  <a:lnTo>
                    <a:pt x="5346" y="2101"/>
                  </a:lnTo>
                  <a:lnTo>
                    <a:pt x="5333" y="2107"/>
                  </a:lnTo>
                  <a:lnTo>
                    <a:pt x="5314" y="2654"/>
                  </a:lnTo>
                  <a:lnTo>
                    <a:pt x="5321" y="2666"/>
                  </a:lnTo>
                  <a:lnTo>
                    <a:pt x="5324" y="2677"/>
                  </a:lnTo>
                  <a:lnTo>
                    <a:pt x="5324" y="2688"/>
                  </a:lnTo>
                  <a:lnTo>
                    <a:pt x="5321" y="2700"/>
                  </a:lnTo>
                  <a:lnTo>
                    <a:pt x="5319" y="2711"/>
                  </a:lnTo>
                  <a:lnTo>
                    <a:pt x="5316" y="2723"/>
                  </a:lnTo>
                  <a:lnTo>
                    <a:pt x="5314" y="2733"/>
                  </a:lnTo>
                  <a:lnTo>
                    <a:pt x="5311" y="2744"/>
                  </a:lnTo>
                  <a:lnTo>
                    <a:pt x="5311" y="2755"/>
                  </a:lnTo>
                  <a:lnTo>
                    <a:pt x="5314" y="2765"/>
                  </a:lnTo>
                  <a:lnTo>
                    <a:pt x="5297" y="3818"/>
                  </a:lnTo>
                  <a:lnTo>
                    <a:pt x="5179" y="3818"/>
                  </a:lnTo>
                  <a:lnTo>
                    <a:pt x="5059" y="3818"/>
                  </a:lnTo>
                  <a:lnTo>
                    <a:pt x="4939" y="3818"/>
                  </a:lnTo>
                  <a:lnTo>
                    <a:pt x="4819" y="3818"/>
                  </a:lnTo>
                  <a:lnTo>
                    <a:pt x="4699" y="3818"/>
                  </a:lnTo>
                  <a:lnTo>
                    <a:pt x="4581" y="3818"/>
                  </a:lnTo>
                  <a:lnTo>
                    <a:pt x="4463" y="3818"/>
                  </a:lnTo>
                  <a:lnTo>
                    <a:pt x="4353" y="3818"/>
                  </a:lnTo>
                  <a:lnTo>
                    <a:pt x="4245" y="3818"/>
                  </a:lnTo>
                  <a:lnTo>
                    <a:pt x="4142" y="3818"/>
                  </a:lnTo>
                  <a:lnTo>
                    <a:pt x="4105" y="3847"/>
                  </a:lnTo>
                  <a:lnTo>
                    <a:pt x="4154" y="3859"/>
                  </a:lnTo>
                  <a:lnTo>
                    <a:pt x="4206" y="3868"/>
                  </a:lnTo>
                  <a:lnTo>
                    <a:pt x="4260" y="3877"/>
                  </a:lnTo>
                  <a:lnTo>
                    <a:pt x="4311" y="3886"/>
                  </a:lnTo>
                  <a:lnTo>
                    <a:pt x="4363" y="3895"/>
                  </a:lnTo>
                  <a:lnTo>
                    <a:pt x="4409" y="3907"/>
                  </a:lnTo>
                  <a:lnTo>
                    <a:pt x="4453" y="3920"/>
                  </a:lnTo>
                  <a:lnTo>
                    <a:pt x="4490" y="3936"/>
                  </a:lnTo>
                  <a:lnTo>
                    <a:pt x="4522" y="3957"/>
                  </a:lnTo>
                  <a:lnTo>
                    <a:pt x="4547" y="3982"/>
                  </a:lnTo>
                  <a:lnTo>
                    <a:pt x="4554" y="4005"/>
                  </a:lnTo>
                  <a:lnTo>
                    <a:pt x="4556" y="4028"/>
                  </a:lnTo>
                  <a:lnTo>
                    <a:pt x="4556" y="4051"/>
                  </a:lnTo>
                  <a:lnTo>
                    <a:pt x="4554" y="4074"/>
                  </a:lnTo>
                  <a:lnTo>
                    <a:pt x="4549" y="4098"/>
                  </a:lnTo>
                  <a:lnTo>
                    <a:pt x="4542" y="4120"/>
                  </a:lnTo>
                  <a:lnTo>
                    <a:pt x="4537" y="4143"/>
                  </a:lnTo>
                  <a:lnTo>
                    <a:pt x="4529" y="4165"/>
                  </a:lnTo>
                  <a:lnTo>
                    <a:pt x="4525" y="4188"/>
                  </a:lnTo>
                  <a:lnTo>
                    <a:pt x="4520" y="4208"/>
                  </a:lnTo>
                  <a:lnTo>
                    <a:pt x="4456" y="4242"/>
                  </a:lnTo>
                  <a:lnTo>
                    <a:pt x="4385" y="4267"/>
                  </a:lnTo>
                  <a:lnTo>
                    <a:pt x="4306" y="4284"/>
                  </a:lnTo>
                  <a:lnTo>
                    <a:pt x="4225" y="4296"/>
                  </a:lnTo>
                  <a:lnTo>
                    <a:pt x="4140" y="4302"/>
                  </a:lnTo>
                  <a:lnTo>
                    <a:pt x="4051" y="4304"/>
                  </a:lnTo>
                  <a:lnTo>
                    <a:pt x="3961" y="4303"/>
                  </a:lnTo>
                  <a:lnTo>
                    <a:pt x="3870" y="4300"/>
                  </a:lnTo>
                  <a:lnTo>
                    <a:pt x="3779" y="4294"/>
                  </a:lnTo>
                  <a:lnTo>
                    <a:pt x="3689" y="4287"/>
                  </a:lnTo>
                  <a:lnTo>
                    <a:pt x="3647" y="4278"/>
                  </a:lnTo>
                  <a:lnTo>
                    <a:pt x="3600" y="4269"/>
                  </a:lnTo>
                  <a:lnTo>
                    <a:pt x="3551" y="4260"/>
                  </a:lnTo>
                  <a:lnTo>
                    <a:pt x="3500" y="4248"/>
                  </a:lnTo>
                  <a:lnTo>
                    <a:pt x="3451" y="4237"/>
                  </a:lnTo>
                  <a:lnTo>
                    <a:pt x="3407" y="4223"/>
                  </a:lnTo>
                  <a:lnTo>
                    <a:pt x="3368" y="4207"/>
                  </a:lnTo>
                  <a:lnTo>
                    <a:pt x="3338" y="4189"/>
                  </a:lnTo>
                  <a:lnTo>
                    <a:pt x="3319" y="4166"/>
                  </a:lnTo>
                  <a:lnTo>
                    <a:pt x="3311" y="4140"/>
                  </a:lnTo>
                  <a:lnTo>
                    <a:pt x="3272" y="4125"/>
                  </a:lnTo>
                  <a:lnTo>
                    <a:pt x="3233" y="4109"/>
                  </a:lnTo>
                  <a:lnTo>
                    <a:pt x="3194" y="4093"/>
                  </a:lnTo>
                  <a:lnTo>
                    <a:pt x="3157" y="4076"/>
                  </a:lnTo>
                  <a:lnTo>
                    <a:pt x="3123" y="4058"/>
                  </a:lnTo>
                  <a:lnTo>
                    <a:pt x="3091" y="4039"/>
                  </a:lnTo>
                  <a:lnTo>
                    <a:pt x="3059" y="4020"/>
                  </a:lnTo>
                  <a:lnTo>
                    <a:pt x="3029" y="3999"/>
                  </a:lnTo>
                  <a:lnTo>
                    <a:pt x="3005" y="3978"/>
                  </a:lnTo>
                  <a:lnTo>
                    <a:pt x="2983" y="3955"/>
                  </a:lnTo>
                  <a:lnTo>
                    <a:pt x="2990" y="3942"/>
                  </a:lnTo>
                  <a:lnTo>
                    <a:pt x="2995" y="3928"/>
                  </a:lnTo>
                  <a:lnTo>
                    <a:pt x="3000" y="3916"/>
                  </a:lnTo>
                  <a:lnTo>
                    <a:pt x="3005" y="3902"/>
                  </a:lnTo>
                  <a:lnTo>
                    <a:pt x="3012" y="3888"/>
                  </a:lnTo>
                  <a:lnTo>
                    <a:pt x="3017" y="3876"/>
                  </a:lnTo>
                  <a:lnTo>
                    <a:pt x="3022" y="3863"/>
                  </a:lnTo>
                  <a:lnTo>
                    <a:pt x="3027" y="3851"/>
                  </a:lnTo>
                  <a:lnTo>
                    <a:pt x="3034" y="3838"/>
                  </a:lnTo>
                  <a:lnTo>
                    <a:pt x="3039" y="3827"/>
                  </a:lnTo>
                  <a:lnTo>
                    <a:pt x="3005" y="3819"/>
                  </a:lnTo>
                  <a:lnTo>
                    <a:pt x="2971" y="3813"/>
                  </a:lnTo>
                  <a:lnTo>
                    <a:pt x="2936" y="3812"/>
                  </a:lnTo>
                  <a:lnTo>
                    <a:pt x="2902" y="3812"/>
                  </a:lnTo>
                  <a:lnTo>
                    <a:pt x="2865" y="3813"/>
                  </a:lnTo>
                  <a:lnTo>
                    <a:pt x="2828" y="3814"/>
                  </a:lnTo>
                  <a:lnTo>
                    <a:pt x="2789" y="3815"/>
                  </a:lnTo>
                  <a:lnTo>
                    <a:pt x="2750" y="3816"/>
                  </a:lnTo>
                  <a:lnTo>
                    <a:pt x="2706" y="3815"/>
                  </a:lnTo>
                  <a:lnTo>
                    <a:pt x="2659" y="3811"/>
                  </a:lnTo>
                  <a:lnTo>
                    <a:pt x="2647" y="3818"/>
                  </a:lnTo>
                  <a:lnTo>
                    <a:pt x="2640" y="3824"/>
                  </a:lnTo>
                  <a:lnTo>
                    <a:pt x="2635" y="3834"/>
                  </a:lnTo>
                  <a:lnTo>
                    <a:pt x="2632" y="3843"/>
                  </a:lnTo>
                  <a:lnTo>
                    <a:pt x="2632" y="3852"/>
                  </a:lnTo>
                  <a:lnTo>
                    <a:pt x="2632" y="3861"/>
                  </a:lnTo>
                  <a:lnTo>
                    <a:pt x="2632" y="3870"/>
                  </a:lnTo>
                  <a:lnTo>
                    <a:pt x="2632" y="3879"/>
                  </a:lnTo>
                  <a:lnTo>
                    <a:pt x="2630" y="3886"/>
                  </a:lnTo>
                  <a:lnTo>
                    <a:pt x="2623" y="3893"/>
                  </a:lnTo>
                  <a:lnTo>
                    <a:pt x="2615" y="3920"/>
                  </a:lnTo>
                  <a:lnTo>
                    <a:pt x="2608" y="3947"/>
                  </a:lnTo>
                  <a:lnTo>
                    <a:pt x="2598" y="3974"/>
                  </a:lnTo>
                  <a:lnTo>
                    <a:pt x="2591" y="4003"/>
                  </a:lnTo>
                  <a:lnTo>
                    <a:pt x="2578" y="4030"/>
                  </a:lnTo>
                  <a:lnTo>
                    <a:pt x="2566" y="4058"/>
                  </a:lnTo>
                  <a:lnTo>
                    <a:pt x="2554" y="4084"/>
                  </a:lnTo>
                  <a:lnTo>
                    <a:pt x="2537" y="4110"/>
                  </a:lnTo>
                  <a:lnTo>
                    <a:pt x="2520" y="4136"/>
                  </a:lnTo>
                  <a:lnTo>
                    <a:pt x="2497" y="4160"/>
                  </a:lnTo>
                  <a:lnTo>
                    <a:pt x="2478" y="4184"/>
                  </a:lnTo>
                  <a:lnTo>
                    <a:pt x="2453" y="4206"/>
                  </a:lnTo>
                  <a:lnTo>
                    <a:pt x="2422" y="4228"/>
                  </a:lnTo>
                  <a:lnTo>
                    <a:pt x="2387" y="4248"/>
                  </a:lnTo>
                  <a:lnTo>
                    <a:pt x="2348" y="4267"/>
                  </a:lnTo>
                  <a:lnTo>
                    <a:pt x="2309" y="4283"/>
                  </a:lnTo>
                  <a:lnTo>
                    <a:pt x="2265" y="4296"/>
                  </a:lnTo>
                  <a:lnTo>
                    <a:pt x="2218" y="4308"/>
                  </a:lnTo>
                  <a:lnTo>
                    <a:pt x="2169" y="4316"/>
                  </a:lnTo>
                  <a:lnTo>
                    <a:pt x="2120" y="4320"/>
                  </a:lnTo>
                  <a:lnTo>
                    <a:pt x="2054" y="4319"/>
                  </a:lnTo>
                  <a:lnTo>
                    <a:pt x="1993" y="4312"/>
                  </a:lnTo>
                  <a:lnTo>
                    <a:pt x="1934" y="4303"/>
                  </a:lnTo>
                  <a:lnTo>
                    <a:pt x="1877" y="4290"/>
                  </a:lnTo>
                  <a:lnTo>
                    <a:pt x="1823" y="4274"/>
                  </a:lnTo>
                  <a:lnTo>
                    <a:pt x="1772" y="4255"/>
                  </a:lnTo>
                  <a:lnTo>
                    <a:pt x="1723" y="4236"/>
                  </a:lnTo>
                  <a:lnTo>
                    <a:pt x="1676" y="4215"/>
                  </a:lnTo>
                  <a:lnTo>
                    <a:pt x="1632" y="4194"/>
                  </a:lnTo>
                  <a:lnTo>
                    <a:pt x="1591" y="4173"/>
                  </a:lnTo>
                  <a:lnTo>
                    <a:pt x="1610" y="4143"/>
                  </a:lnTo>
                  <a:lnTo>
                    <a:pt x="1610" y="4119"/>
                  </a:lnTo>
                  <a:lnTo>
                    <a:pt x="1591" y="4100"/>
                  </a:lnTo>
                  <a:lnTo>
                    <a:pt x="1559" y="4083"/>
                  </a:lnTo>
                  <a:lnTo>
                    <a:pt x="1515" y="4069"/>
                  </a:lnTo>
                  <a:lnTo>
                    <a:pt x="1466" y="4056"/>
                  </a:lnTo>
                  <a:lnTo>
                    <a:pt x="1414" y="4044"/>
                  </a:lnTo>
                  <a:lnTo>
                    <a:pt x="1368" y="4032"/>
                  </a:lnTo>
                  <a:lnTo>
                    <a:pt x="1323" y="4019"/>
                  </a:lnTo>
                  <a:lnTo>
                    <a:pt x="1292" y="4003"/>
                  </a:lnTo>
                  <a:lnTo>
                    <a:pt x="1260" y="3987"/>
                  </a:lnTo>
                  <a:lnTo>
                    <a:pt x="1230" y="3971"/>
                  </a:lnTo>
                  <a:lnTo>
                    <a:pt x="1203" y="3952"/>
                  </a:lnTo>
                  <a:lnTo>
                    <a:pt x="1179" y="3934"/>
                  </a:lnTo>
                  <a:lnTo>
                    <a:pt x="1159" y="3915"/>
                  </a:lnTo>
                  <a:lnTo>
                    <a:pt x="1140" y="3895"/>
                  </a:lnTo>
                  <a:lnTo>
                    <a:pt x="1122" y="3875"/>
                  </a:lnTo>
                  <a:lnTo>
                    <a:pt x="1105" y="3855"/>
                  </a:lnTo>
                  <a:lnTo>
                    <a:pt x="1088" y="3835"/>
                  </a:lnTo>
                  <a:lnTo>
                    <a:pt x="1071" y="3814"/>
                  </a:lnTo>
                  <a:lnTo>
                    <a:pt x="1017" y="3803"/>
                  </a:lnTo>
                  <a:lnTo>
                    <a:pt x="348" y="3803"/>
                  </a:lnTo>
                  <a:lnTo>
                    <a:pt x="355" y="2144"/>
                  </a:lnTo>
                  <a:lnTo>
                    <a:pt x="319" y="2140"/>
                  </a:lnTo>
                  <a:lnTo>
                    <a:pt x="284" y="2133"/>
                  </a:lnTo>
                  <a:lnTo>
                    <a:pt x="250" y="2126"/>
                  </a:lnTo>
                  <a:lnTo>
                    <a:pt x="216" y="2118"/>
                  </a:lnTo>
                  <a:lnTo>
                    <a:pt x="184" y="2109"/>
                  </a:lnTo>
                  <a:lnTo>
                    <a:pt x="154" y="2099"/>
                  </a:lnTo>
                  <a:lnTo>
                    <a:pt x="127" y="2087"/>
                  </a:lnTo>
                  <a:lnTo>
                    <a:pt x="103" y="2074"/>
                  </a:lnTo>
                  <a:lnTo>
                    <a:pt x="81" y="2059"/>
                  </a:lnTo>
                  <a:lnTo>
                    <a:pt x="64" y="2042"/>
                  </a:lnTo>
                  <a:lnTo>
                    <a:pt x="46" y="1999"/>
                  </a:lnTo>
                  <a:lnTo>
                    <a:pt x="32" y="1955"/>
                  </a:lnTo>
                  <a:lnTo>
                    <a:pt x="15" y="1908"/>
                  </a:lnTo>
                  <a:lnTo>
                    <a:pt x="5" y="1861"/>
                  </a:lnTo>
                  <a:lnTo>
                    <a:pt x="0" y="1813"/>
                  </a:lnTo>
                  <a:lnTo>
                    <a:pt x="2" y="1766"/>
                  </a:lnTo>
                  <a:lnTo>
                    <a:pt x="17" y="1720"/>
                  </a:lnTo>
                  <a:lnTo>
                    <a:pt x="42" y="1677"/>
                  </a:lnTo>
                  <a:lnTo>
                    <a:pt x="81" y="1635"/>
                  </a:lnTo>
                  <a:lnTo>
                    <a:pt x="135" y="1596"/>
                  </a:lnTo>
                  <a:lnTo>
                    <a:pt x="348" y="1543"/>
                  </a:lnTo>
                  <a:lnTo>
                    <a:pt x="365" y="1116"/>
                  </a:lnTo>
                  <a:lnTo>
                    <a:pt x="421" y="1116"/>
                  </a:lnTo>
                  <a:lnTo>
                    <a:pt x="485" y="1116"/>
                  </a:lnTo>
                  <a:lnTo>
                    <a:pt x="556" y="1116"/>
                  </a:lnTo>
                  <a:lnTo>
                    <a:pt x="630" y="1116"/>
                  </a:lnTo>
                  <a:lnTo>
                    <a:pt x="701" y="1116"/>
                  </a:lnTo>
                  <a:lnTo>
                    <a:pt x="767" y="1116"/>
                  </a:lnTo>
                  <a:lnTo>
                    <a:pt x="823" y="1116"/>
                  </a:lnTo>
                  <a:lnTo>
                    <a:pt x="870" y="1116"/>
                  </a:lnTo>
                  <a:lnTo>
                    <a:pt x="899" y="1116"/>
                  </a:lnTo>
                  <a:lnTo>
                    <a:pt x="909" y="1116"/>
                  </a:lnTo>
                  <a:lnTo>
                    <a:pt x="1319" y="1111"/>
                  </a:lnTo>
                  <a:lnTo>
                    <a:pt x="1331" y="1100"/>
                  </a:lnTo>
                  <a:lnTo>
                    <a:pt x="1345" y="1086"/>
                  </a:lnTo>
                  <a:lnTo>
                    <a:pt x="1360" y="1074"/>
                  </a:lnTo>
                  <a:lnTo>
                    <a:pt x="1377" y="1060"/>
                  </a:lnTo>
                  <a:lnTo>
                    <a:pt x="1395" y="1046"/>
                  </a:lnTo>
                  <a:lnTo>
                    <a:pt x="1412" y="1035"/>
                  </a:lnTo>
                  <a:lnTo>
                    <a:pt x="1424" y="1024"/>
                  </a:lnTo>
                  <a:lnTo>
                    <a:pt x="1436" y="1016"/>
                  </a:lnTo>
                  <a:lnTo>
                    <a:pt x="1444" y="1011"/>
                  </a:lnTo>
                  <a:lnTo>
                    <a:pt x="1446" y="1008"/>
                  </a:lnTo>
                  <a:lnTo>
                    <a:pt x="1461" y="1003"/>
                  </a:lnTo>
                  <a:lnTo>
                    <a:pt x="1478" y="997"/>
                  </a:lnTo>
                  <a:lnTo>
                    <a:pt x="1497" y="992"/>
                  </a:lnTo>
                  <a:lnTo>
                    <a:pt x="1517" y="988"/>
                  </a:lnTo>
                  <a:lnTo>
                    <a:pt x="1539" y="986"/>
                  </a:lnTo>
                  <a:lnTo>
                    <a:pt x="1564" y="983"/>
                  </a:lnTo>
                  <a:lnTo>
                    <a:pt x="1586" y="983"/>
                  </a:lnTo>
                  <a:lnTo>
                    <a:pt x="1610" y="984"/>
                  </a:lnTo>
                  <a:lnTo>
                    <a:pt x="1632" y="988"/>
                  </a:lnTo>
                  <a:lnTo>
                    <a:pt x="1652" y="992"/>
                  </a:lnTo>
                  <a:lnTo>
                    <a:pt x="1664" y="999"/>
                  </a:lnTo>
                  <a:lnTo>
                    <a:pt x="1676" y="1003"/>
                  </a:lnTo>
                  <a:lnTo>
                    <a:pt x="1694" y="1005"/>
                  </a:lnTo>
                  <a:lnTo>
                    <a:pt x="1713" y="1005"/>
                  </a:lnTo>
                  <a:lnTo>
                    <a:pt x="1733" y="1004"/>
                  </a:lnTo>
                  <a:lnTo>
                    <a:pt x="1752" y="1002"/>
                  </a:lnTo>
                  <a:lnTo>
                    <a:pt x="1774" y="999"/>
                  </a:lnTo>
                  <a:lnTo>
                    <a:pt x="1794" y="997"/>
                  </a:lnTo>
                  <a:lnTo>
                    <a:pt x="1814" y="995"/>
                  </a:lnTo>
                  <a:lnTo>
                    <a:pt x="1828" y="992"/>
                  </a:lnTo>
                  <a:lnTo>
                    <a:pt x="1897" y="991"/>
                  </a:lnTo>
                  <a:lnTo>
                    <a:pt x="1941" y="982"/>
                  </a:lnTo>
                  <a:lnTo>
                    <a:pt x="1973" y="966"/>
                  </a:lnTo>
                  <a:lnTo>
                    <a:pt x="1990" y="944"/>
                  </a:lnTo>
                  <a:lnTo>
                    <a:pt x="2002" y="919"/>
                  </a:lnTo>
                  <a:lnTo>
                    <a:pt x="2010" y="893"/>
                  </a:lnTo>
                  <a:lnTo>
                    <a:pt x="2017" y="866"/>
                  </a:lnTo>
                  <a:lnTo>
                    <a:pt x="2032" y="840"/>
                  </a:lnTo>
                  <a:lnTo>
                    <a:pt x="2056" y="818"/>
                  </a:lnTo>
                  <a:lnTo>
                    <a:pt x="2093" y="799"/>
                  </a:lnTo>
                  <a:lnTo>
                    <a:pt x="2262" y="814"/>
                  </a:lnTo>
                  <a:lnTo>
                    <a:pt x="2267" y="806"/>
                  </a:lnTo>
                  <a:lnTo>
                    <a:pt x="2265" y="797"/>
                  </a:lnTo>
                  <a:lnTo>
                    <a:pt x="2262" y="790"/>
                  </a:lnTo>
                  <a:lnTo>
                    <a:pt x="2260" y="782"/>
                  </a:lnTo>
                  <a:lnTo>
                    <a:pt x="2255" y="775"/>
                  </a:lnTo>
                  <a:lnTo>
                    <a:pt x="2247" y="767"/>
                  </a:lnTo>
                  <a:lnTo>
                    <a:pt x="2243" y="759"/>
                  </a:lnTo>
                  <a:lnTo>
                    <a:pt x="2238" y="751"/>
                  </a:lnTo>
                  <a:lnTo>
                    <a:pt x="2235" y="742"/>
                  </a:lnTo>
                  <a:lnTo>
                    <a:pt x="2233" y="732"/>
                  </a:lnTo>
                  <a:lnTo>
                    <a:pt x="2213" y="730"/>
                  </a:lnTo>
                  <a:lnTo>
                    <a:pt x="2191" y="726"/>
                  </a:lnTo>
                  <a:lnTo>
                    <a:pt x="2172" y="723"/>
                  </a:lnTo>
                  <a:lnTo>
                    <a:pt x="2152" y="717"/>
                  </a:lnTo>
                  <a:lnTo>
                    <a:pt x="2132" y="711"/>
                  </a:lnTo>
                  <a:lnTo>
                    <a:pt x="2113" y="706"/>
                  </a:lnTo>
                  <a:lnTo>
                    <a:pt x="2098" y="698"/>
                  </a:lnTo>
                  <a:lnTo>
                    <a:pt x="2081" y="690"/>
                  </a:lnTo>
                  <a:lnTo>
                    <a:pt x="2069" y="680"/>
                  </a:lnTo>
                  <a:lnTo>
                    <a:pt x="2056" y="670"/>
                  </a:lnTo>
                  <a:lnTo>
                    <a:pt x="2051" y="663"/>
                  </a:lnTo>
                  <a:lnTo>
                    <a:pt x="2049" y="655"/>
                  </a:lnTo>
                  <a:lnTo>
                    <a:pt x="2049" y="647"/>
                  </a:lnTo>
                  <a:lnTo>
                    <a:pt x="2051" y="639"/>
                  </a:lnTo>
                  <a:lnTo>
                    <a:pt x="2054" y="631"/>
                  </a:lnTo>
                  <a:lnTo>
                    <a:pt x="2056" y="624"/>
                  </a:lnTo>
                  <a:lnTo>
                    <a:pt x="2054" y="618"/>
                  </a:lnTo>
                  <a:lnTo>
                    <a:pt x="2044" y="612"/>
                  </a:lnTo>
                  <a:lnTo>
                    <a:pt x="2029" y="608"/>
                  </a:lnTo>
                  <a:lnTo>
                    <a:pt x="2005" y="605"/>
                  </a:lnTo>
                  <a:lnTo>
                    <a:pt x="1997" y="602"/>
                  </a:lnTo>
                  <a:lnTo>
                    <a:pt x="1990" y="597"/>
                  </a:lnTo>
                  <a:lnTo>
                    <a:pt x="1985" y="592"/>
                  </a:lnTo>
                  <a:lnTo>
                    <a:pt x="1980" y="587"/>
                  </a:lnTo>
                  <a:lnTo>
                    <a:pt x="1975" y="581"/>
                  </a:lnTo>
                  <a:lnTo>
                    <a:pt x="1973" y="575"/>
                  </a:lnTo>
                  <a:lnTo>
                    <a:pt x="1968" y="570"/>
                  </a:lnTo>
                  <a:lnTo>
                    <a:pt x="1966" y="565"/>
                  </a:lnTo>
                  <a:lnTo>
                    <a:pt x="1963" y="559"/>
                  </a:lnTo>
                  <a:lnTo>
                    <a:pt x="1961" y="556"/>
                  </a:lnTo>
                  <a:lnTo>
                    <a:pt x="1941" y="554"/>
                  </a:lnTo>
                  <a:lnTo>
                    <a:pt x="1917" y="554"/>
                  </a:lnTo>
                  <a:lnTo>
                    <a:pt x="1895" y="555"/>
                  </a:lnTo>
                  <a:lnTo>
                    <a:pt x="1870" y="557"/>
                  </a:lnTo>
                  <a:lnTo>
                    <a:pt x="1846" y="559"/>
                  </a:lnTo>
                  <a:lnTo>
                    <a:pt x="1821" y="563"/>
                  </a:lnTo>
                  <a:lnTo>
                    <a:pt x="1794" y="565"/>
                  </a:lnTo>
                  <a:lnTo>
                    <a:pt x="1767" y="567"/>
                  </a:lnTo>
                  <a:lnTo>
                    <a:pt x="1743" y="568"/>
                  </a:lnTo>
                  <a:lnTo>
                    <a:pt x="1716" y="567"/>
                  </a:lnTo>
                  <a:lnTo>
                    <a:pt x="1635" y="416"/>
                  </a:lnTo>
                  <a:lnTo>
                    <a:pt x="1689" y="406"/>
                  </a:lnTo>
                  <a:lnTo>
                    <a:pt x="1740" y="396"/>
                  </a:lnTo>
                  <a:lnTo>
                    <a:pt x="1794" y="387"/>
                  </a:lnTo>
                  <a:lnTo>
                    <a:pt x="1850" y="376"/>
                  </a:lnTo>
                  <a:lnTo>
                    <a:pt x="1904" y="368"/>
                  </a:lnTo>
                  <a:lnTo>
                    <a:pt x="1958" y="359"/>
                  </a:lnTo>
                  <a:lnTo>
                    <a:pt x="2015" y="351"/>
                  </a:lnTo>
                  <a:lnTo>
                    <a:pt x="2071" y="343"/>
                  </a:lnTo>
                  <a:lnTo>
                    <a:pt x="2125" y="336"/>
                  </a:lnTo>
                  <a:lnTo>
                    <a:pt x="2181" y="330"/>
                  </a:lnTo>
                  <a:lnTo>
                    <a:pt x="2218" y="314"/>
                  </a:lnTo>
                  <a:lnTo>
                    <a:pt x="2145" y="100"/>
                  </a:lnTo>
                  <a:lnTo>
                    <a:pt x="2262" y="84"/>
                  </a:lnTo>
                  <a:lnTo>
                    <a:pt x="2380" y="69"/>
                  </a:lnTo>
                  <a:lnTo>
                    <a:pt x="2500" y="54"/>
                  </a:lnTo>
                  <a:lnTo>
                    <a:pt x="2620" y="42"/>
                  </a:lnTo>
                  <a:lnTo>
                    <a:pt x="2740" y="30"/>
                  </a:lnTo>
                  <a:lnTo>
                    <a:pt x="2863" y="20"/>
                  </a:lnTo>
                  <a:lnTo>
                    <a:pt x="2985" y="12"/>
                  </a:lnTo>
                  <a:lnTo>
                    <a:pt x="3108" y="6"/>
                  </a:lnTo>
                  <a:lnTo>
                    <a:pt x="3228" y="3"/>
                  </a:lnTo>
                  <a:lnTo>
                    <a:pt x="3348" y="2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27" name="Freeform 4"/>
            <p:cNvSpPr/>
            <p:nvPr/>
          </p:nvSpPr>
          <p:spPr>
            <a:xfrm>
              <a:off x="2380" y="83"/>
              <a:ext cx="890" cy="144"/>
            </a:xfrm>
            <a:custGeom>
              <a:avLst/>
              <a:gdLst>
                <a:gd name="txL" fmla="*/ 0 w 890"/>
                <a:gd name="txT" fmla="*/ 0 h 144"/>
                <a:gd name="txR" fmla="*/ 890 w 890"/>
                <a:gd name="txB" fmla="*/ 144 h 144"/>
              </a:gdLst>
              <a:ahLst/>
              <a:cxnLst>
                <a:cxn ang="0">
                  <a:pos x="890" y="41"/>
                </a:cxn>
                <a:cxn ang="0">
                  <a:pos x="890" y="58"/>
                </a:cxn>
                <a:cxn ang="0">
                  <a:pos x="804" y="64"/>
                </a:cxn>
                <a:cxn ang="0">
                  <a:pos x="716" y="69"/>
                </a:cxn>
                <a:cxn ang="0">
                  <a:pos x="630" y="76"/>
                </a:cxn>
                <a:cxn ang="0">
                  <a:pos x="540" y="83"/>
                </a:cxn>
                <a:cxn ang="0">
                  <a:pos x="451" y="90"/>
                </a:cxn>
                <a:cxn ang="0">
                  <a:pos x="365" y="98"/>
                </a:cxn>
                <a:cxn ang="0">
                  <a:pos x="277" y="107"/>
                </a:cxn>
                <a:cxn ang="0">
                  <a:pos x="191" y="117"/>
                </a:cxn>
                <a:cxn ang="0">
                  <a:pos x="108" y="130"/>
                </a:cxn>
                <a:cxn ang="0">
                  <a:pos x="25" y="144"/>
                </a:cxn>
                <a:cxn ang="0">
                  <a:pos x="0" y="79"/>
                </a:cxn>
                <a:cxn ang="0">
                  <a:pos x="81" y="64"/>
                </a:cxn>
                <a:cxn ang="0">
                  <a:pos x="164" y="51"/>
                </a:cxn>
                <a:cxn ang="0">
                  <a:pos x="248" y="40"/>
                </a:cxn>
                <a:cxn ang="0">
                  <a:pos x="334" y="31"/>
                </a:cxn>
                <a:cxn ang="0">
                  <a:pos x="422" y="23"/>
                </a:cxn>
                <a:cxn ang="0">
                  <a:pos x="510" y="16"/>
                </a:cxn>
                <a:cxn ang="0">
                  <a:pos x="598" y="10"/>
                </a:cxn>
                <a:cxn ang="0">
                  <a:pos x="687" y="5"/>
                </a:cxn>
                <a:cxn ang="0">
                  <a:pos x="775" y="2"/>
                </a:cxn>
                <a:cxn ang="0">
                  <a:pos x="863" y="0"/>
                </a:cxn>
                <a:cxn ang="0">
                  <a:pos x="890" y="41"/>
                </a:cxn>
                <a:cxn ang="0">
                  <a:pos x="890" y="41"/>
                </a:cxn>
              </a:cxnLst>
              <a:rect l="txL" t="txT" r="txR" b="txB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28" name="Freeform 5"/>
            <p:cNvSpPr/>
            <p:nvPr/>
          </p:nvSpPr>
          <p:spPr>
            <a:xfrm>
              <a:off x="2412" y="162"/>
              <a:ext cx="875" cy="114"/>
            </a:xfrm>
            <a:custGeom>
              <a:avLst/>
              <a:gdLst>
                <a:gd name="txL" fmla="*/ 0 w 875"/>
                <a:gd name="txT" fmla="*/ 0 h 114"/>
                <a:gd name="txR" fmla="*/ 875 w 875"/>
                <a:gd name="txB" fmla="*/ 114 h 114"/>
              </a:gdLst>
              <a:ahLst/>
              <a:cxnLst>
                <a:cxn ang="0">
                  <a:pos x="875" y="20"/>
                </a:cxn>
                <a:cxn ang="0">
                  <a:pos x="858" y="24"/>
                </a:cxn>
                <a:cxn ang="0">
                  <a:pos x="838" y="26"/>
                </a:cxn>
                <a:cxn ang="0">
                  <a:pos x="816" y="28"/>
                </a:cxn>
                <a:cxn ang="0">
                  <a:pos x="794" y="29"/>
                </a:cxn>
                <a:cxn ang="0">
                  <a:pos x="770" y="30"/>
                </a:cxn>
                <a:cxn ang="0">
                  <a:pos x="745" y="32"/>
                </a:cxn>
                <a:cxn ang="0">
                  <a:pos x="723" y="33"/>
                </a:cxn>
                <a:cxn ang="0">
                  <a:pos x="699" y="35"/>
                </a:cxn>
                <a:cxn ang="0">
                  <a:pos x="677" y="37"/>
                </a:cxn>
                <a:cxn ang="0">
                  <a:pos x="655" y="41"/>
                </a:cxn>
                <a:cxn ang="0">
                  <a:pos x="588" y="46"/>
                </a:cxn>
                <a:cxn ang="0">
                  <a:pos x="522" y="52"/>
                </a:cxn>
                <a:cxn ang="0">
                  <a:pos x="456" y="58"/>
                </a:cxn>
                <a:cxn ang="0">
                  <a:pos x="392" y="65"/>
                </a:cxn>
                <a:cxn ang="0">
                  <a:pos x="329" y="72"/>
                </a:cxn>
                <a:cxn ang="0">
                  <a:pos x="265" y="78"/>
                </a:cxn>
                <a:cxn ang="0">
                  <a:pos x="204" y="86"/>
                </a:cxn>
                <a:cxn ang="0">
                  <a:pos x="142" y="96"/>
                </a:cxn>
                <a:cxn ang="0">
                  <a:pos x="81" y="105"/>
                </a:cxn>
                <a:cxn ang="0">
                  <a:pos x="20" y="114"/>
                </a:cxn>
                <a:cxn ang="0">
                  <a:pos x="0" y="85"/>
                </a:cxn>
                <a:cxn ang="0">
                  <a:pos x="79" y="69"/>
                </a:cxn>
                <a:cxn ang="0">
                  <a:pos x="162" y="56"/>
                </a:cxn>
                <a:cxn ang="0">
                  <a:pos x="245" y="44"/>
                </a:cxn>
                <a:cxn ang="0">
                  <a:pos x="333" y="34"/>
                </a:cxn>
                <a:cxn ang="0">
                  <a:pos x="422" y="25"/>
                </a:cxn>
                <a:cxn ang="0">
                  <a:pos x="512" y="18"/>
                </a:cxn>
                <a:cxn ang="0">
                  <a:pos x="603" y="11"/>
                </a:cxn>
                <a:cxn ang="0">
                  <a:pos x="694" y="6"/>
                </a:cxn>
                <a:cxn ang="0">
                  <a:pos x="782" y="3"/>
                </a:cxn>
                <a:cxn ang="0">
                  <a:pos x="868" y="0"/>
                </a:cxn>
                <a:cxn ang="0">
                  <a:pos x="875" y="20"/>
                </a:cxn>
                <a:cxn ang="0">
                  <a:pos x="875" y="20"/>
                </a:cxn>
              </a:cxnLst>
              <a:rect l="txL" t="txT" r="txR" b="txB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29" name="Freeform 6"/>
            <p:cNvSpPr/>
            <p:nvPr/>
          </p:nvSpPr>
          <p:spPr>
            <a:xfrm>
              <a:off x="2442" y="238"/>
              <a:ext cx="865" cy="124"/>
            </a:xfrm>
            <a:custGeom>
              <a:avLst/>
              <a:gdLst>
                <a:gd name="txL" fmla="*/ 0 w 865"/>
                <a:gd name="txT" fmla="*/ 0 h 124"/>
                <a:gd name="txR" fmla="*/ 865 w 865"/>
                <a:gd name="txB" fmla="*/ 124 h 124"/>
              </a:gdLst>
              <a:ahLst/>
              <a:cxnLst>
                <a:cxn ang="0">
                  <a:pos x="865" y="30"/>
                </a:cxn>
                <a:cxn ang="0">
                  <a:pos x="774" y="40"/>
                </a:cxn>
                <a:cxn ang="0">
                  <a:pos x="686" y="49"/>
                </a:cxn>
                <a:cxn ang="0">
                  <a:pos x="603" y="60"/>
                </a:cxn>
                <a:cxn ang="0">
                  <a:pos x="519" y="70"/>
                </a:cxn>
                <a:cxn ang="0">
                  <a:pos x="438" y="79"/>
                </a:cxn>
                <a:cxn ang="0">
                  <a:pos x="355" y="89"/>
                </a:cxn>
                <a:cxn ang="0">
                  <a:pos x="272" y="98"/>
                </a:cxn>
                <a:cxn ang="0">
                  <a:pos x="188" y="108"/>
                </a:cxn>
                <a:cxn ang="0">
                  <a:pos x="100" y="116"/>
                </a:cxn>
                <a:cxn ang="0">
                  <a:pos x="7" y="124"/>
                </a:cxn>
                <a:cxn ang="0">
                  <a:pos x="0" y="92"/>
                </a:cxn>
                <a:cxn ang="0">
                  <a:pos x="83" y="78"/>
                </a:cxn>
                <a:cxn ang="0">
                  <a:pos x="166" y="66"/>
                </a:cxn>
                <a:cxn ang="0">
                  <a:pos x="250" y="56"/>
                </a:cxn>
                <a:cxn ang="0">
                  <a:pos x="333" y="47"/>
                </a:cxn>
                <a:cxn ang="0">
                  <a:pos x="416" y="39"/>
                </a:cxn>
                <a:cxn ang="0">
                  <a:pos x="502" y="31"/>
                </a:cxn>
                <a:cxn ang="0">
                  <a:pos x="585" y="24"/>
                </a:cxn>
                <a:cxn ang="0">
                  <a:pos x="671" y="16"/>
                </a:cxn>
                <a:cxn ang="0">
                  <a:pos x="759" y="8"/>
                </a:cxn>
                <a:cxn ang="0">
                  <a:pos x="845" y="0"/>
                </a:cxn>
                <a:cxn ang="0">
                  <a:pos x="850" y="4"/>
                </a:cxn>
                <a:cxn ang="0">
                  <a:pos x="853" y="6"/>
                </a:cxn>
                <a:cxn ang="0">
                  <a:pos x="855" y="9"/>
                </a:cxn>
                <a:cxn ang="0">
                  <a:pos x="857" y="12"/>
                </a:cxn>
                <a:cxn ang="0">
                  <a:pos x="857" y="15"/>
                </a:cxn>
                <a:cxn ang="0">
                  <a:pos x="860" y="17"/>
                </a:cxn>
                <a:cxn ang="0">
                  <a:pos x="860" y="21"/>
                </a:cxn>
                <a:cxn ang="0">
                  <a:pos x="862" y="24"/>
                </a:cxn>
                <a:cxn ang="0">
                  <a:pos x="862" y="26"/>
                </a:cxn>
                <a:cxn ang="0">
                  <a:pos x="865" y="30"/>
                </a:cxn>
                <a:cxn ang="0">
                  <a:pos x="865" y="30"/>
                </a:cxn>
              </a:cxnLst>
              <a:rect l="txL" t="txT" r="txR" b="txB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30" name="Freeform 7"/>
            <p:cNvSpPr/>
            <p:nvPr/>
          </p:nvSpPr>
          <p:spPr>
            <a:xfrm>
              <a:off x="1900" y="245"/>
              <a:ext cx="2005" cy="246"/>
            </a:xfrm>
            <a:custGeom>
              <a:avLst/>
              <a:gdLst>
                <a:gd name="txL" fmla="*/ 0 w 2005"/>
                <a:gd name="txT" fmla="*/ 0 h 246"/>
                <a:gd name="txR" fmla="*/ 2005 w 2005"/>
                <a:gd name="txB" fmla="*/ 246 h 246"/>
              </a:gdLst>
              <a:ahLst/>
              <a:cxnLst>
                <a:cxn ang="0">
                  <a:pos x="2005" y="23"/>
                </a:cxn>
                <a:cxn ang="0">
                  <a:pos x="2005" y="34"/>
                </a:cxn>
                <a:cxn ang="0">
                  <a:pos x="1809" y="56"/>
                </a:cxn>
                <a:cxn ang="0">
                  <a:pos x="1610" y="77"/>
                </a:cxn>
                <a:cxn ang="0">
                  <a:pos x="1412" y="98"/>
                </a:cxn>
                <a:cxn ang="0">
                  <a:pos x="1216" y="119"/>
                </a:cxn>
                <a:cxn ang="0">
                  <a:pos x="1017" y="141"/>
                </a:cxn>
                <a:cxn ang="0">
                  <a:pos x="819" y="161"/>
                </a:cxn>
                <a:cxn ang="0">
                  <a:pos x="620" y="183"/>
                </a:cxn>
                <a:cxn ang="0">
                  <a:pos x="421" y="203"/>
                </a:cxn>
                <a:cxn ang="0">
                  <a:pos x="220" y="224"/>
                </a:cxn>
                <a:cxn ang="0">
                  <a:pos x="19" y="246"/>
                </a:cxn>
                <a:cxn ang="0">
                  <a:pos x="17" y="242"/>
                </a:cxn>
                <a:cxn ang="0">
                  <a:pos x="15" y="239"/>
                </a:cxn>
                <a:cxn ang="0">
                  <a:pos x="12" y="235"/>
                </a:cxn>
                <a:cxn ang="0">
                  <a:pos x="10" y="232"/>
                </a:cxn>
                <a:cxn ang="0">
                  <a:pos x="5" y="229"/>
                </a:cxn>
                <a:cxn ang="0">
                  <a:pos x="2" y="224"/>
                </a:cxn>
                <a:cxn ang="0">
                  <a:pos x="2" y="221"/>
                </a:cxn>
                <a:cxn ang="0">
                  <a:pos x="0" y="217"/>
                </a:cxn>
                <a:cxn ang="0">
                  <a:pos x="0" y="213"/>
                </a:cxn>
                <a:cxn ang="0">
                  <a:pos x="2" y="208"/>
                </a:cxn>
                <a:cxn ang="0">
                  <a:pos x="159" y="183"/>
                </a:cxn>
                <a:cxn ang="0">
                  <a:pos x="319" y="161"/>
                </a:cxn>
                <a:cxn ang="0">
                  <a:pos x="480" y="141"/>
                </a:cxn>
                <a:cxn ang="0">
                  <a:pos x="642" y="121"/>
                </a:cxn>
                <a:cxn ang="0">
                  <a:pos x="806" y="104"/>
                </a:cxn>
                <a:cxn ang="0">
                  <a:pos x="970" y="87"/>
                </a:cxn>
                <a:cxn ang="0">
                  <a:pos x="1135" y="71"/>
                </a:cxn>
                <a:cxn ang="0">
                  <a:pos x="1301" y="54"/>
                </a:cxn>
                <a:cxn ang="0">
                  <a:pos x="1468" y="38"/>
                </a:cxn>
                <a:cxn ang="0">
                  <a:pos x="1635" y="19"/>
                </a:cxn>
                <a:cxn ang="0">
                  <a:pos x="1667" y="17"/>
                </a:cxn>
                <a:cxn ang="0">
                  <a:pos x="1698" y="15"/>
                </a:cxn>
                <a:cxn ang="0">
                  <a:pos x="1735" y="11"/>
                </a:cxn>
                <a:cxn ang="0">
                  <a:pos x="1772" y="9"/>
                </a:cxn>
                <a:cxn ang="0">
                  <a:pos x="1811" y="6"/>
                </a:cxn>
                <a:cxn ang="0">
                  <a:pos x="1850" y="3"/>
                </a:cxn>
                <a:cxn ang="0">
                  <a:pos x="1887" y="1"/>
                </a:cxn>
                <a:cxn ang="0">
                  <a:pos x="1926" y="0"/>
                </a:cxn>
                <a:cxn ang="0">
                  <a:pos x="1963" y="0"/>
                </a:cxn>
                <a:cxn ang="0">
                  <a:pos x="1997" y="2"/>
                </a:cxn>
                <a:cxn ang="0">
                  <a:pos x="2005" y="23"/>
                </a:cxn>
                <a:cxn ang="0">
                  <a:pos x="2005" y="23"/>
                </a:cxn>
              </a:cxnLst>
              <a:rect l="txL" t="txT" r="txR" b="txB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31" name="Freeform 8"/>
            <p:cNvSpPr/>
            <p:nvPr/>
          </p:nvSpPr>
          <p:spPr>
            <a:xfrm>
              <a:off x="3358" y="349"/>
              <a:ext cx="331" cy="232"/>
            </a:xfrm>
            <a:custGeom>
              <a:avLst/>
              <a:gdLst>
                <a:gd name="txL" fmla="*/ 0 w 331"/>
                <a:gd name="txT" fmla="*/ 0 h 232"/>
                <a:gd name="txR" fmla="*/ 331 w 331"/>
                <a:gd name="txB" fmla="*/ 232 h 232"/>
              </a:gdLst>
              <a:ahLst/>
              <a:cxnLst>
                <a:cxn ang="0">
                  <a:pos x="204" y="18"/>
                </a:cxn>
                <a:cxn ang="0">
                  <a:pos x="221" y="30"/>
                </a:cxn>
                <a:cxn ang="0">
                  <a:pos x="228" y="41"/>
                </a:cxn>
                <a:cxn ang="0">
                  <a:pos x="231" y="54"/>
                </a:cxn>
                <a:cxn ang="0">
                  <a:pos x="221" y="66"/>
                </a:cxn>
                <a:cxn ang="0">
                  <a:pos x="206" y="73"/>
                </a:cxn>
                <a:cxn ang="0">
                  <a:pos x="191" y="78"/>
                </a:cxn>
                <a:cxn ang="0">
                  <a:pos x="177" y="81"/>
                </a:cxn>
                <a:cxn ang="0">
                  <a:pos x="164" y="86"/>
                </a:cxn>
                <a:cxn ang="0">
                  <a:pos x="155" y="91"/>
                </a:cxn>
                <a:cxn ang="0">
                  <a:pos x="167" y="97"/>
                </a:cxn>
                <a:cxn ang="0">
                  <a:pos x="206" y="96"/>
                </a:cxn>
                <a:cxn ang="0">
                  <a:pos x="250" y="95"/>
                </a:cxn>
                <a:cxn ang="0">
                  <a:pos x="289" y="98"/>
                </a:cxn>
                <a:cxn ang="0">
                  <a:pos x="319" y="112"/>
                </a:cxn>
                <a:cxn ang="0">
                  <a:pos x="331" y="136"/>
                </a:cxn>
                <a:cxn ang="0">
                  <a:pos x="329" y="155"/>
                </a:cxn>
                <a:cxn ang="0">
                  <a:pos x="319" y="175"/>
                </a:cxn>
                <a:cxn ang="0">
                  <a:pos x="302" y="192"/>
                </a:cxn>
                <a:cxn ang="0">
                  <a:pos x="280" y="208"/>
                </a:cxn>
                <a:cxn ang="0">
                  <a:pos x="255" y="218"/>
                </a:cxn>
                <a:cxn ang="0">
                  <a:pos x="238" y="223"/>
                </a:cxn>
                <a:cxn ang="0">
                  <a:pos x="218" y="226"/>
                </a:cxn>
                <a:cxn ang="0">
                  <a:pos x="199" y="229"/>
                </a:cxn>
                <a:cxn ang="0">
                  <a:pos x="179" y="231"/>
                </a:cxn>
                <a:cxn ang="0">
                  <a:pos x="167" y="207"/>
                </a:cxn>
                <a:cxn ang="0">
                  <a:pos x="150" y="159"/>
                </a:cxn>
                <a:cxn ang="0">
                  <a:pos x="118" y="114"/>
                </a:cxn>
                <a:cxn ang="0">
                  <a:pos x="76" y="71"/>
                </a:cxn>
                <a:cxn ang="0">
                  <a:pos x="27" y="30"/>
                </a:cxn>
                <a:cxn ang="0">
                  <a:pos x="17" y="6"/>
                </a:cxn>
                <a:cxn ang="0">
                  <a:pos x="57" y="1"/>
                </a:cxn>
                <a:cxn ang="0">
                  <a:pos x="101" y="0"/>
                </a:cxn>
                <a:cxn ang="0">
                  <a:pos x="142" y="1"/>
                </a:cxn>
                <a:cxn ang="0">
                  <a:pos x="179" y="8"/>
                </a:cxn>
                <a:cxn ang="0">
                  <a:pos x="194" y="13"/>
                </a:cxn>
              </a:cxnLst>
              <a:rect l="txL" t="txT" r="txR" b="txB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32" name="Freeform 9"/>
            <p:cNvSpPr/>
            <p:nvPr/>
          </p:nvSpPr>
          <p:spPr>
            <a:xfrm>
              <a:off x="2405" y="362"/>
              <a:ext cx="1095" cy="609"/>
            </a:xfrm>
            <a:custGeom>
              <a:avLst/>
              <a:gdLst>
                <a:gd name="txL" fmla="*/ 0 w 1095"/>
                <a:gd name="txT" fmla="*/ 0 h 609"/>
                <a:gd name="txR" fmla="*/ 1095 w 1095"/>
                <a:gd name="txB" fmla="*/ 609 h 609"/>
              </a:gdLst>
              <a:ahLst/>
              <a:cxnLst>
                <a:cxn ang="0">
                  <a:pos x="1059" y="118"/>
                </a:cxn>
                <a:cxn ang="0">
                  <a:pos x="1095" y="205"/>
                </a:cxn>
                <a:cxn ang="0">
                  <a:pos x="1078" y="293"/>
                </a:cxn>
                <a:cxn ang="0">
                  <a:pos x="1022" y="379"/>
                </a:cxn>
                <a:cxn ang="0">
                  <a:pos x="943" y="460"/>
                </a:cxn>
                <a:cxn ang="0">
                  <a:pos x="870" y="516"/>
                </a:cxn>
                <a:cxn ang="0">
                  <a:pos x="796" y="552"/>
                </a:cxn>
                <a:cxn ang="0">
                  <a:pos x="713" y="582"/>
                </a:cxn>
                <a:cxn ang="0">
                  <a:pos x="622" y="603"/>
                </a:cxn>
                <a:cxn ang="0">
                  <a:pos x="522" y="609"/>
                </a:cxn>
                <a:cxn ang="0">
                  <a:pos x="402" y="596"/>
                </a:cxn>
                <a:cxn ang="0">
                  <a:pos x="284" y="568"/>
                </a:cxn>
                <a:cxn ang="0">
                  <a:pos x="184" y="524"/>
                </a:cxn>
                <a:cxn ang="0">
                  <a:pos x="103" y="473"/>
                </a:cxn>
                <a:cxn ang="0">
                  <a:pos x="41" y="417"/>
                </a:cxn>
                <a:cxn ang="0">
                  <a:pos x="5" y="355"/>
                </a:cxn>
                <a:cxn ang="0">
                  <a:pos x="0" y="292"/>
                </a:cxn>
                <a:cxn ang="0">
                  <a:pos x="17" y="230"/>
                </a:cxn>
                <a:cxn ang="0">
                  <a:pos x="54" y="171"/>
                </a:cxn>
                <a:cxn ang="0">
                  <a:pos x="100" y="115"/>
                </a:cxn>
                <a:cxn ang="0">
                  <a:pos x="139" y="84"/>
                </a:cxn>
                <a:cxn ang="0">
                  <a:pos x="166" y="78"/>
                </a:cxn>
                <a:cxn ang="0">
                  <a:pos x="191" y="73"/>
                </a:cxn>
                <a:cxn ang="0">
                  <a:pos x="215" y="70"/>
                </a:cxn>
                <a:cxn ang="0">
                  <a:pos x="242" y="73"/>
                </a:cxn>
                <a:cxn ang="0">
                  <a:pos x="247" y="76"/>
                </a:cxn>
                <a:cxn ang="0">
                  <a:pos x="230" y="80"/>
                </a:cxn>
                <a:cxn ang="0">
                  <a:pos x="215" y="85"/>
                </a:cxn>
                <a:cxn ang="0">
                  <a:pos x="201" y="92"/>
                </a:cxn>
                <a:cxn ang="0">
                  <a:pos x="189" y="100"/>
                </a:cxn>
                <a:cxn ang="0">
                  <a:pos x="184" y="116"/>
                </a:cxn>
                <a:cxn ang="0">
                  <a:pos x="220" y="109"/>
                </a:cxn>
                <a:cxn ang="0">
                  <a:pos x="262" y="100"/>
                </a:cxn>
                <a:cxn ang="0">
                  <a:pos x="304" y="92"/>
                </a:cxn>
                <a:cxn ang="0">
                  <a:pos x="350" y="90"/>
                </a:cxn>
                <a:cxn ang="0">
                  <a:pos x="397" y="96"/>
                </a:cxn>
                <a:cxn ang="0">
                  <a:pos x="407" y="90"/>
                </a:cxn>
                <a:cxn ang="0">
                  <a:pos x="409" y="84"/>
                </a:cxn>
                <a:cxn ang="0">
                  <a:pos x="407" y="78"/>
                </a:cxn>
                <a:cxn ang="0">
                  <a:pos x="402" y="73"/>
                </a:cxn>
                <a:cxn ang="0">
                  <a:pos x="397" y="67"/>
                </a:cxn>
                <a:cxn ang="0">
                  <a:pos x="392" y="67"/>
                </a:cxn>
                <a:cxn ang="0">
                  <a:pos x="387" y="67"/>
                </a:cxn>
                <a:cxn ang="0">
                  <a:pos x="380" y="66"/>
                </a:cxn>
                <a:cxn ang="0">
                  <a:pos x="375" y="65"/>
                </a:cxn>
                <a:cxn ang="0">
                  <a:pos x="372" y="61"/>
                </a:cxn>
                <a:cxn ang="0">
                  <a:pos x="426" y="52"/>
                </a:cxn>
                <a:cxn ang="0">
                  <a:pos x="537" y="42"/>
                </a:cxn>
                <a:cxn ang="0">
                  <a:pos x="647" y="29"/>
                </a:cxn>
                <a:cxn ang="0">
                  <a:pos x="755" y="18"/>
                </a:cxn>
                <a:cxn ang="0">
                  <a:pos x="865" y="6"/>
                </a:cxn>
                <a:cxn ang="0">
                  <a:pos x="1015" y="75"/>
                </a:cxn>
              </a:cxnLst>
              <a:rect l="txL" t="txT" r="txR" b="txB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33" name="Freeform 10"/>
            <p:cNvSpPr/>
            <p:nvPr/>
          </p:nvSpPr>
          <p:spPr>
            <a:xfrm>
              <a:off x="3049" y="403"/>
              <a:ext cx="238" cy="47"/>
            </a:xfrm>
            <a:custGeom>
              <a:avLst/>
              <a:gdLst>
                <a:gd name="txL" fmla="*/ 0 w 238"/>
                <a:gd name="txT" fmla="*/ 0 h 47"/>
                <a:gd name="txR" fmla="*/ 238 w 238"/>
                <a:gd name="txB" fmla="*/ 47 h 47"/>
              </a:gdLst>
              <a:ahLst/>
              <a:cxnLst>
                <a:cxn ang="0">
                  <a:pos x="238" y="34"/>
                </a:cxn>
                <a:cxn ang="0">
                  <a:pos x="238" y="47"/>
                </a:cxn>
                <a:cxn ang="0">
                  <a:pos x="216" y="44"/>
                </a:cxn>
                <a:cxn ang="0">
                  <a:pos x="192" y="41"/>
                </a:cxn>
                <a:cxn ang="0">
                  <a:pos x="167" y="39"/>
                </a:cxn>
                <a:cxn ang="0">
                  <a:pos x="143" y="36"/>
                </a:cxn>
                <a:cxn ang="0">
                  <a:pos x="118" y="35"/>
                </a:cxn>
                <a:cxn ang="0">
                  <a:pos x="94" y="35"/>
                </a:cxn>
                <a:cxn ang="0">
                  <a:pos x="69" y="36"/>
                </a:cxn>
                <a:cxn ang="0">
                  <a:pos x="45" y="37"/>
                </a:cxn>
                <a:cxn ang="0">
                  <a:pos x="22" y="41"/>
                </a:cxn>
                <a:cxn ang="0">
                  <a:pos x="0" y="47"/>
                </a:cxn>
                <a:cxn ang="0">
                  <a:pos x="3" y="40"/>
                </a:cxn>
                <a:cxn ang="0">
                  <a:pos x="8" y="33"/>
                </a:cxn>
                <a:cxn ang="0">
                  <a:pos x="15" y="27"/>
                </a:cxn>
                <a:cxn ang="0">
                  <a:pos x="25" y="23"/>
                </a:cxn>
                <a:cxn ang="0">
                  <a:pos x="37" y="18"/>
                </a:cxn>
                <a:cxn ang="0">
                  <a:pos x="49" y="13"/>
                </a:cxn>
                <a:cxn ang="0">
                  <a:pos x="62" y="10"/>
                </a:cxn>
                <a:cxn ang="0">
                  <a:pos x="74" y="7"/>
                </a:cxn>
                <a:cxn ang="0">
                  <a:pos x="89" y="3"/>
                </a:cxn>
                <a:cxn ang="0">
                  <a:pos x="98" y="0"/>
                </a:cxn>
                <a:cxn ang="0">
                  <a:pos x="116" y="0"/>
                </a:cxn>
                <a:cxn ang="0">
                  <a:pos x="133" y="0"/>
                </a:cxn>
                <a:cxn ang="0">
                  <a:pos x="147" y="1"/>
                </a:cxn>
                <a:cxn ang="0">
                  <a:pos x="162" y="4"/>
                </a:cxn>
                <a:cxn ang="0">
                  <a:pos x="177" y="8"/>
                </a:cxn>
                <a:cxn ang="0">
                  <a:pos x="189" y="12"/>
                </a:cxn>
                <a:cxn ang="0">
                  <a:pos x="201" y="17"/>
                </a:cxn>
                <a:cxn ang="0">
                  <a:pos x="214" y="23"/>
                </a:cxn>
                <a:cxn ang="0">
                  <a:pos x="226" y="28"/>
                </a:cxn>
                <a:cxn ang="0">
                  <a:pos x="238" y="34"/>
                </a:cxn>
                <a:cxn ang="0">
                  <a:pos x="238" y="34"/>
                </a:cxn>
              </a:cxnLst>
              <a:rect l="txL" t="txT" r="txR" b="txB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34" name="Freeform 11"/>
            <p:cNvSpPr/>
            <p:nvPr/>
          </p:nvSpPr>
          <p:spPr>
            <a:xfrm>
              <a:off x="2201" y="450"/>
              <a:ext cx="285" cy="209"/>
            </a:xfrm>
            <a:custGeom>
              <a:avLst/>
              <a:gdLst>
                <a:gd name="txL" fmla="*/ 0 w 285"/>
                <a:gd name="txT" fmla="*/ 0 h 209"/>
                <a:gd name="txR" fmla="*/ 285 w 285"/>
                <a:gd name="txB" fmla="*/ 209 h 209"/>
              </a:gdLst>
              <a:ahLst/>
              <a:cxnLst>
                <a:cxn ang="0">
                  <a:pos x="270" y="19"/>
                </a:cxn>
                <a:cxn ang="0">
                  <a:pos x="238" y="59"/>
                </a:cxn>
                <a:cxn ang="0">
                  <a:pos x="209" y="100"/>
                </a:cxn>
                <a:cxn ang="0">
                  <a:pos x="184" y="141"/>
                </a:cxn>
                <a:cxn ang="0">
                  <a:pos x="169" y="184"/>
                </a:cxn>
                <a:cxn ang="0">
                  <a:pos x="157" y="208"/>
                </a:cxn>
                <a:cxn ang="0">
                  <a:pos x="138" y="209"/>
                </a:cxn>
                <a:cxn ang="0">
                  <a:pos x="116" y="206"/>
                </a:cxn>
                <a:cxn ang="0">
                  <a:pos x="93" y="203"/>
                </a:cxn>
                <a:cxn ang="0">
                  <a:pos x="74" y="198"/>
                </a:cxn>
                <a:cxn ang="0">
                  <a:pos x="54" y="190"/>
                </a:cxn>
                <a:cxn ang="0">
                  <a:pos x="42" y="180"/>
                </a:cxn>
                <a:cxn ang="0">
                  <a:pos x="37" y="168"/>
                </a:cxn>
                <a:cxn ang="0">
                  <a:pos x="42" y="156"/>
                </a:cxn>
                <a:cxn ang="0">
                  <a:pos x="54" y="145"/>
                </a:cxn>
                <a:cxn ang="0">
                  <a:pos x="69" y="136"/>
                </a:cxn>
                <a:cxn ang="0">
                  <a:pos x="76" y="132"/>
                </a:cxn>
                <a:cxn ang="0">
                  <a:pos x="89" y="130"/>
                </a:cxn>
                <a:cxn ang="0">
                  <a:pos x="98" y="128"/>
                </a:cxn>
                <a:cxn ang="0">
                  <a:pos x="101" y="122"/>
                </a:cxn>
                <a:cxn ang="0">
                  <a:pos x="89" y="115"/>
                </a:cxn>
                <a:cxn ang="0">
                  <a:pos x="69" y="114"/>
                </a:cxn>
                <a:cxn ang="0">
                  <a:pos x="49" y="116"/>
                </a:cxn>
                <a:cxn ang="0">
                  <a:pos x="32" y="118"/>
                </a:cxn>
                <a:cxn ang="0">
                  <a:pos x="13" y="117"/>
                </a:cxn>
                <a:cxn ang="0">
                  <a:pos x="0" y="102"/>
                </a:cxn>
                <a:cxn ang="0">
                  <a:pos x="8" y="80"/>
                </a:cxn>
                <a:cxn ang="0">
                  <a:pos x="27" y="56"/>
                </a:cxn>
                <a:cxn ang="0">
                  <a:pos x="57" y="35"/>
                </a:cxn>
                <a:cxn ang="0">
                  <a:pos x="93" y="18"/>
                </a:cxn>
                <a:cxn ang="0">
                  <a:pos x="133" y="10"/>
                </a:cxn>
                <a:cxn ang="0">
                  <a:pos x="167" y="8"/>
                </a:cxn>
                <a:cxn ang="0">
                  <a:pos x="201" y="5"/>
                </a:cxn>
                <a:cxn ang="0">
                  <a:pos x="236" y="3"/>
                </a:cxn>
                <a:cxn ang="0">
                  <a:pos x="270" y="1"/>
                </a:cxn>
                <a:cxn ang="0">
                  <a:pos x="285" y="0"/>
                </a:cxn>
              </a:cxnLst>
              <a:rect l="txL" t="txT" r="txR" b="txB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35" name="Freeform 12"/>
            <p:cNvSpPr/>
            <p:nvPr/>
          </p:nvSpPr>
          <p:spPr>
            <a:xfrm>
              <a:off x="3059" y="478"/>
              <a:ext cx="177" cy="119"/>
            </a:xfrm>
            <a:custGeom>
              <a:avLst/>
              <a:gdLst>
                <a:gd name="txL" fmla="*/ 0 w 177"/>
                <a:gd name="txT" fmla="*/ 0 h 119"/>
                <a:gd name="txR" fmla="*/ 177 w 177"/>
                <a:gd name="txB" fmla="*/ 119 h 119"/>
              </a:gdLst>
              <a:ahLst/>
              <a:cxnLst>
                <a:cxn ang="0">
                  <a:pos x="177" y="74"/>
                </a:cxn>
                <a:cxn ang="0">
                  <a:pos x="172" y="79"/>
                </a:cxn>
                <a:cxn ang="0">
                  <a:pos x="167" y="85"/>
                </a:cxn>
                <a:cxn ang="0">
                  <a:pos x="160" y="89"/>
                </a:cxn>
                <a:cxn ang="0">
                  <a:pos x="155" y="95"/>
                </a:cxn>
                <a:cxn ang="0">
                  <a:pos x="150" y="100"/>
                </a:cxn>
                <a:cxn ang="0">
                  <a:pos x="142" y="104"/>
                </a:cxn>
                <a:cxn ang="0">
                  <a:pos x="135" y="109"/>
                </a:cxn>
                <a:cxn ang="0">
                  <a:pos x="128" y="113"/>
                </a:cxn>
                <a:cxn ang="0">
                  <a:pos x="115" y="117"/>
                </a:cxn>
                <a:cxn ang="0">
                  <a:pos x="103" y="119"/>
                </a:cxn>
                <a:cxn ang="0">
                  <a:pos x="93" y="118"/>
                </a:cxn>
                <a:cxn ang="0">
                  <a:pos x="81" y="117"/>
                </a:cxn>
                <a:cxn ang="0">
                  <a:pos x="71" y="114"/>
                </a:cxn>
                <a:cxn ang="0">
                  <a:pos x="59" y="112"/>
                </a:cxn>
                <a:cxn ang="0">
                  <a:pos x="49" y="109"/>
                </a:cxn>
                <a:cxn ang="0">
                  <a:pos x="39" y="104"/>
                </a:cxn>
                <a:cxn ang="0">
                  <a:pos x="30" y="101"/>
                </a:cxn>
                <a:cxn ang="0">
                  <a:pos x="22" y="96"/>
                </a:cxn>
                <a:cxn ang="0">
                  <a:pos x="15" y="92"/>
                </a:cxn>
                <a:cxn ang="0">
                  <a:pos x="8" y="86"/>
                </a:cxn>
                <a:cxn ang="0">
                  <a:pos x="5" y="78"/>
                </a:cxn>
                <a:cxn ang="0">
                  <a:pos x="3" y="69"/>
                </a:cxn>
                <a:cxn ang="0">
                  <a:pos x="0" y="58"/>
                </a:cxn>
                <a:cxn ang="0">
                  <a:pos x="0" y="48"/>
                </a:cxn>
                <a:cxn ang="0">
                  <a:pos x="0" y="38"/>
                </a:cxn>
                <a:cxn ang="0">
                  <a:pos x="5" y="28"/>
                </a:cxn>
                <a:cxn ang="0">
                  <a:pos x="12" y="18"/>
                </a:cxn>
                <a:cxn ang="0">
                  <a:pos x="22" y="10"/>
                </a:cxn>
                <a:cxn ang="0">
                  <a:pos x="39" y="5"/>
                </a:cxn>
                <a:cxn ang="0">
                  <a:pos x="59" y="0"/>
                </a:cxn>
                <a:cxn ang="0">
                  <a:pos x="84" y="2"/>
                </a:cxn>
                <a:cxn ang="0">
                  <a:pos x="103" y="7"/>
                </a:cxn>
                <a:cxn ang="0">
                  <a:pos x="120" y="12"/>
                </a:cxn>
                <a:cxn ang="0">
                  <a:pos x="135" y="18"/>
                </a:cxn>
                <a:cxn ang="0">
                  <a:pos x="145" y="26"/>
                </a:cxn>
                <a:cxn ang="0">
                  <a:pos x="155" y="36"/>
                </a:cxn>
                <a:cxn ang="0">
                  <a:pos x="162" y="45"/>
                </a:cxn>
                <a:cxn ang="0">
                  <a:pos x="167" y="55"/>
                </a:cxn>
                <a:cxn ang="0">
                  <a:pos x="172" y="64"/>
                </a:cxn>
                <a:cxn ang="0">
                  <a:pos x="177" y="74"/>
                </a:cxn>
                <a:cxn ang="0">
                  <a:pos x="177" y="74"/>
                </a:cxn>
              </a:cxnLst>
              <a:rect l="txL" t="txT" r="txR" b="txB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36" name="Freeform 13"/>
            <p:cNvSpPr/>
            <p:nvPr/>
          </p:nvSpPr>
          <p:spPr>
            <a:xfrm>
              <a:off x="2618" y="498"/>
              <a:ext cx="169" cy="117"/>
            </a:xfrm>
            <a:custGeom>
              <a:avLst/>
              <a:gdLst>
                <a:gd name="txL" fmla="*/ 0 w 169"/>
                <a:gd name="txT" fmla="*/ 0 h 117"/>
                <a:gd name="txR" fmla="*/ 169 w 169"/>
                <a:gd name="txB" fmla="*/ 117 h 117"/>
              </a:gdLst>
              <a:ahLst/>
              <a:cxnLst>
                <a:cxn ang="0">
                  <a:pos x="167" y="25"/>
                </a:cxn>
                <a:cxn ang="0">
                  <a:pos x="169" y="36"/>
                </a:cxn>
                <a:cxn ang="0">
                  <a:pos x="169" y="46"/>
                </a:cxn>
                <a:cxn ang="0">
                  <a:pos x="167" y="58"/>
                </a:cxn>
                <a:cxn ang="0">
                  <a:pos x="164" y="68"/>
                </a:cxn>
                <a:cxn ang="0">
                  <a:pos x="159" y="77"/>
                </a:cxn>
                <a:cxn ang="0">
                  <a:pos x="154" y="88"/>
                </a:cxn>
                <a:cxn ang="0">
                  <a:pos x="145" y="96"/>
                </a:cxn>
                <a:cxn ang="0">
                  <a:pos x="132" y="104"/>
                </a:cxn>
                <a:cxn ang="0">
                  <a:pos x="115" y="110"/>
                </a:cxn>
                <a:cxn ang="0">
                  <a:pos x="96" y="116"/>
                </a:cxn>
                <a:cxn ang="0">
                  <a:pos x="83" y="117"/>
                </a:cxn>
                <a:cxn ang="0">
                  <a:pos x="71" y="116"/>
                </a:cxn>
                <a:cxn ang="0">
                  <a:pos x="59" y="115"/>
                </a:cxn>
                <a:cxn ang="0">
                  <a:pos x="52" y="112"/>
                </a:cxn>
                <a:cxn ang="0">
                  <a:pos x="42" y="108"/>
                </a:cxn>
                <a:cxn ang="0">
                  <a:pos x="37" y="105"/>
                </a:cxn>
                <a:cxn ang="0">
                  <a:pos x="29" y="100"/>
                </a:cxn>
                <a:cxn ang="0">
                  <a:pos x="22" y="96"/>
                </a:cxn>
                <a:cxn ang="0">
                  <a:pos x="15" y="91"/>
                </a:cxn>
                <a:cxn ang="0">
                  <a:pos x="7" y="86"/>
                </a:cxn>
                <a:cxn ang="0">
                  <a:pos x="5" y="80"/>
                </a:cxn>
                <a:cxn ang="0">
                  <a:pos x="0" y="72"/>
                </a:cxn>
                <a:cxn ang="0">
                  <a:pos x="0" y="64"/>
                </a:cxn>
                <a:cxn ang="0">
                  <a:pos x="0" y="56"/>
                </a:cxn>
                <a:cxn ang="0">
                  <a:pos x="2" y="48"/>
                </a:cxn>
                <a:cxn ang="0">
                  <a:pos x="5" y="41"/>
                </a:cxn>
                <a:cxn ang="0">
                  <a:pos x="10" y="33"/>
                </a:cxn>
                <a:cxn ang="0">
                  <a:pos x="17" y="26"/>
                </a:cxn>
                <a:cxn ang="0">
                  <a:pos x="25" y="19"/>
                </a:cxn>
                <a:cxn ang="0">
                  <a:pos x="34" y="13"/>
                </a:cxn>
                <a:cxn ang="0">
                  <a:pos x="49" y="8"/>
                </a:cxn>
                <a:cxn ang="0">
                  <a:pos x="64" y="4"/>
                </a:cxn>
                <a:cxn ang="0">
                  <a:pos x="78" y="1"/>
                </a:cxn>
                <a:cxn ang="0">
                  <a:pos x="93" y="0"/>
                </a:cxn>
                <a:cxn ang="0">
                  <a:pos x="108" y="1"/>
                </a:cxn>
                <a:cxn ang="0">
                  <a:pos x="123" y="3"/>
                </a:cxn>
                <a:cxn ang="0">
                  <a:pos x="137" y="5"/>
                </a:cxn>
                <a:cxn ang="0">
                  <a:pos x="150" y="11"/>
                </a:cxn>
                <a:cxn ang="0">
                  <a:pos x="159" y="17"/>
                </a:cxn>
                <a:cxn ang="0">
                  <a:pos x="167" y="25"/>
                </a:cxn>
                <a:cxn ang="0">
                  <a:pos x="167" y="25"/>
                </a:cxn>
              </a:cxnLst>
              <a:rect l="txL" t="txT" r="txR" b="txB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37" name="Freeform 14"/>
            <p:cNvSpPr/>
            <p:nvPr/>
          </p:nvSpPr>
          <p:spPr>
            <a:xfrm>
              <a:off x="3074" y="494"/>
              <a:ext cx="132" cy="88"/>
            </a:xfrm>
            <a:custGeom>
              <a:avLst/>
              <a:gdLst>
                <a:gd name="txL" fmla="*/ 0 w 132"/>
                <a:gd name="txT" fmla="*/ 0 h 88"/>
                <a:gd name="txR" fmla="*/ 132 w 132"/>
                <a:gd name="txB" fmla="*/ 88 h 88"/>
              </a:gdLst>
              <a:ahLst/>
              <a:cxnLst>
                <a:cxn ang="0">
                  <a:pos x="132" y="53"/>
                </a:cxn>
                <a:cxn ang="0">
                  <a:pos x="130" y="56"/>
                </a:cxn>
                <a:cxn ang="0">
                  <a:pos x="127" y="60"/>
                </a:cxn>
                <a:cxn ang="0">
                  <a:pos x="125" y="63"/>
                </a:cxn>
                <a:cxn ang="0">
                  <a:pos x="125" y="68"/>
                </a:cxn>
                <a:cxn ang="0">
                  <a:pos x="122" y="71"/>
                </a:cxn>
                <a:cxn ang="0">
                  <a:pos x="122" y="74"/>
                </a:cxn>
                <a:cxn ang="0">
                  <a:pos x="120" y="78"/>
                </a:cxn>
                <a:cxn ang="0">
                  <a:pos x="115" y="81"/>
                </a:cxn>
                <a:cxn ang="0">
                  <a:pos x="108" y="85"/>
                </a:cxn>
                <a:cxn ang="0">
                  <a:pos x="100" y="87"/>
                </a:cxn>
                <a:cxn ang="0">
                  <a:pos x="83" y="88"/>
                </a:cxn>
                <a:cxn ang="0">
                  <a:pos x="69" y="87"/>
                </a:cxn>
                <a:cxn ang="0">
                  <a:pos x="54" y="85"/>
                </a:cxn>
                <a:cxn ang="0">
                  <a:pos x="44" y="80"/>
                </a:cxn>
                <a:cxn ang="0">
                  <a:pos x="32" y="76"/>
                </a:cxn>
                <a:cxn ang="0">
                  <a:pos x="24" y="70"/>
                </a:cxn>
                <a:cxn ang="0">
                  <a:pos x="17" y="64"/>
                </a:cxn>
                <a:cxn ang="0">
                  <a:pos x="10" y="58"/>
                </a:cxn>
                <a:cxn ang="0">
                  <a:pos x="5" y="53"/>
                </a:cxn>
                <a:cxn ang="0">
                  <a:pos x="0" y="46"/>
                </a:cxn>
                <a:cxn ang="0">
                  <a:pos x="29" y="0"/>
                </a:cxn>
                <a:cxn ang="0">
                  <a:pos x="51" y="0"/>
                </a:cxn>
                <a:cxn ang="0">
                  <a:pos x="69" y="1"/>
                </a:cxn>
                <a:cxn ang="0">
                  <a:pos x="83" y="5"/>
                </a:cxn>
                <a:cxn ang="0">
                  <a:pos x="93" y="9"/>
                </a:cxn>
                <a:cxn ang="0">
                  <a:pos x="103" y="16"/>
                </a:cxn>
                <a:cxn ang="0">
                  <a:pos x="113" y="22"/>
                </a:cxn>
                <a:cxn ang="0">
                  <a:pos x="118" y="30"/>
                </a:cxn>
                <a:cxn ang="0">
                  <a:pos x="125" y="38"/>
                </a:cxn>
                <a:cxn ang="0">
                  <a:pos x="130" y="46"/>
                </a:cxn>
                <a:cxn ang="0">
                  <a:pos x="132" y="53"/>
                </a:cxn>
                <a:cxn ang="0">
                  <a:pos x="132" y="53"/>
                </a:cxn>
              </a:cxnLst>
              <a:rect l="txL" t="txT" r="txR" b="txB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38" name="Freeform 15"/>
            <p:cNvSpPr/>
            <p:nvPr/>
          </p:nvSpPr>
          <p:spPr>
            <a:xfrm>
              <a:off x="2645" y="510"/>
              <a:ext cx="115" cy="92"/>
            </a:xfrm>
            <a:custGeom>
              <a:avLst/>
              <a:gdLst>
                <a:gd name="txL" fmla="*/ 0 w 115"/>
                <a:gd name="txT" fmla="*/ 0 h 92"/>
                <a:gd name="txR" fmla="*/ 115 w 115"/>
                <a:gd name="txB" fmla="*/ 92 h 92"/>
              </a:gdLst>
              <a:ahLst/>
              <a:cxnLst>
                <a:cxn ang="0">
                  <a:pos x="113" y="30"/>
                </a:cxn>
                <a:cxn ang="0">
                  <a:pos x="115" y="38"/>
                </a:cxn>
                <a:cxn ang="0">
                  <a:pos x="115" y="46"/>
                </a:cxn>
                <a:cxn ang="0">
                  <a:pos x="115" y="54"/>
                </a:cxn>
                <a:cxn ang="0">
                  <a:pos x="110" y="61"/>
                </a:cxn>
                <a:cxn ang="0">
                  <a:pos x="108" y="68"/>
                </a:cxn>
                <a:cxn ang="0">
                  <a:pos x="100" y="74"/>
                </a:cxn>
                <a:cxn ang="0">
                  <a:pos x="93" y="80"/>
                </a:cxn>
                <a:cxn ang="0">
                  <a:pos x="86" y="85"/>
                </a:cxn>
                <a:cxn ang="0">
                  <a:pos x="74" y="89"/>
                </a:cxn>
                <a:cxn ang="0">
                  <a:pos x="61" y="92"/>
                </a:cxn>
                <a:cxn ang="0">
                  <a:pos x="51" y="90"/>
                </a:cxn>
                <a:cxn ang="0">
                  <a:pos x="39" y="88"/>
                </a:cxn>
                <a:cxn ang="0">
                  <a:pos x="32" y="86"/>
                </a:cxn>
                <a:cxn ang="0">
                  <a:pos x="22" y="81"/>
                </a:cxn>
                <a:cxn ang="0">
                  <a:pos x="15" y="78"/>
                </a:cxn>
                <a:cxn ang="0">
                  <a:pos x="10" y="73"/>
                </a:cxn>
                <a:cxn ang="0">
                  <a:pos x="5" y="69"/>
                </a:cxn>
                <a:cxn ang="0">
                  <a:pos x="2" y="64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2" y="49"/>
                </a:cxn>
                <a:cxn ang="0">
                  <a:pos x="5" y="44"/>
                </a:cxn>
                <a:cxn ang="0">
                  <a:pos x="7" y="38"/>
                </a:cxn>
                <a:cxn ang="0">
                  <a:pos x="10" y="32"/>
                </a:cxn>
                <a:cxn ang="0">
                  <a:pos x="10" y="25"/>
                </a:cxn>
                <a:cxn ang="0">
                  <a:pos x="15" y="20"/>
                </a:cxn>
                <a:cxn ang="0">
                  <a:pos x="17" y="15"/>
                </a:cxn>
                <a:cxn ang="0">
                  <a:pos x="25" y="9"/>
                </a:cxn>
                <a:cxn ang="0">
                  <a:pos x="32" y="5"/>
                </a:cxn>
                <a:cxn ang="0">
                  <a:pos x="44" y="1"/>
                </a:cxn>
                <a:cxn ang="0">
                  <a:pos x="56" y="0"/>
                </a:cxn>
                <a:cxn ang="0">
                  <a:pos x="69" y="0"/>
                </a:cxn>
                <a:cxn ang="0">
                  <a:pos x="78" y="1"/>
                </a:cxn>
                <a:cxn ang="0">
                  <a:pos x="88" y="4"/>
                </a:cxn>
                <a:cxn ang="0">
                  <a:pos x="96" y="7"/>
                </a:cxn>
                <a:cxn ang="0">
                  <a:pos x="103" y="10"/>
                </a:cxn>
                <a:cxn ang="0">
                  <a:pos x="108" y="15"/>
                </a:cxn>
                <a:cxn ang="0">
                  <a:pos x="110" y="20"/>
                </a:cxn>
                <a:cxn ang="0">
                  <a:pos x="113" y="25"/>
                </a:cxn>
                <a:cxn ang="0">
                  <a:pos x="113" y="30"/>
                </a:cxn>
                <a:cxn ang="0">
                  <a:pos x="113" y="30"/>
                </a:cxn>
              </a:cxnLst>
              <a:rect l="txL" t="txT" r="txR" b="txB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39" name="Freeform 16"/>
            <p:cNvSpPr/>
            <p:nvPr/>
          </p:nvSpPr>
          <p:spPr>
            <a:xfrm>
              <a:off x="3118" y="523"/>
              <a:ext cx="47" cy="33"/>
            </a:xfrm>
            <a:custGeom>
              <a:avLst/>
              <a:gdLst>
                <a:gd name="txL" fmla="*/ 0 w 47"/>
                <a:gd name="txT" fmla="*/ 0 h 33"/>
                <a:gd name="txR" fmla="*/ 47 w 47"/>
                <a:gd name="txB" fmla="*/ 33 h 33"/>
              </a:gdLst>
              <a:ahLst/>
              <a:cxnLst>
                <a:cxn ang="0">
                  <a:pos x="37" y="33"/>
                </a:cxn>
                <a:cxn ang="0">
                  <a:pos x="32" y="33"/>
                </a:cxn>
                <a:cxn ang="0">
                  <a:pos x="25" y="33"/>
                </a:cxn>
                <a:cxn ang="0">
                  <a:pos x="20" y="31"/>
                </a:cxn>
                <a:cxn ang="0">
                  <a:pos x="17" y="29"/>
                </a:cxn>
                <a:cxn ang="0">
                  <a:pos x="15" y="26"/>
                </a:cxn>
                <a:cxn ang="0">
                  <a:pos x="12" y="24"/>
                </a:cxn>
                <a:cxn ang="0">
                  <a:pos x="10" y="20"/>
                </a:cxn>
                <a:cxn ang="0">
                  <a:pos x="7" y="17"/>
                </a:cxn>
                <a:cxn ang="0">
                  <a:pos x="5" y="15"/>
                </a:cxn>
                <a:cxn ang="0">
                  <a:pos x="0" y="12"/>
                </a:cxn>
                <a:cxn ang="0">
                  <a:pos x="12" y="0"/>
                </a:cxn>
                <a:cxn ang="0">
                  <a:pos x="22" y="1"/>
                </a:cxn>
                <a:cxn ang="0">
                  <a:pos x="29" y="2"/>
                </a:cxn>
                <a:cxn ang="0">
                  <a:pos x="37" y="4"/>
                </a:cxn>
                <a:cxn ang="0">
                  <a:pos x="42" y="8"/>
                </a:cxn>
                <a:cxn ang="0">
                  <a:pos x="44" y="12"/>
                </a:cxn>
                <a:cxn ang="0">
                  <a:pos x="47" y="17"/>
                </a:cxn>
                <a:cxn ang="0">
                  <a:pos x="47" y="20"/>
                </a:cxn>
                <a:cxn ang="0">
                  <a:pos x="44" y="25"/>
                </a:cxn>
                <a:cxn ang="0">
                  <a:pos x="42" y="29"/>
                </a:cxn>
                <a:cxn ang="0">
                  <a:pos x="37" y="33"/>
                </a:cxn>
                <a:cxn ang="0">
                  <a:pos x="37" y="33"/>
                </a:cxn>
              </a:cxnLst>
              <a:rect l="txL" t="txT" r="txR" b="txB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40" name="Freeform 17"/>
            <p:cNvSpPr/>
            <p:nvPr/>
          </p:nvSpPr>
          <p:spPr>
            <a:xfrm>
              <a:off x="2696" y="540"/>
              <a:ext cx="27" cy="33"/>
            </a:xfrm>
            <a:custGeom>
              <a:avLst/>
              <a:gdLst>
                <a:gd name="txL" fmla="*/ 0 w 27"/>
                <a:gd name="txT" fmla="*/ 0 h 33"/>
                <a:gd name="txR" fmla="*/ 27 w 27"/>
                <a:gd name="txB" fmla="*/ 33 h 33"/>
              </a:gdLst>
              <a:ahLst/>
              <a:cxnLst>
                <a:cxn ang="0">
                  <a:pos x="18" y="0"/>
                </a:cxn>
                <a:cxn ang="0">
                  <a:pos x="23" y="3"/>
                </a:cxn>
                <a:cxn ang="0">
                  <a:pos x="27" y="7"/>
                </a:cxn>
                <a:cxn ang="0">
                  <a:pos x="27" y="9"/>
                </a:cxn>
                <a:cxn ang="0">
                  <a:pos x="27" y="14"/>
                </a:cxn>
                <a:cxn ang="0">
                  <a:pos x="27" y="17"/>
                </a:cxn>
                <a:cxn ang="0">
                  <a:pos x="25" y="20"/>
                </a:cxn>
                <a:cxn ang="0">
                  <a:pos x="23" y="24"/>
                </a:cxn>
                <a:cxn ang="0">
                  <a:pos x="20" y="27"/>
                </a:cxn>
                <a:cxn ang="0">
                  <a:pos x="15" y="30"/>
                </a:cxn>
                <a:cxn ang="0">
                  <a:pos x="10" y="33"/>
                </a:cxn>
                <a:cxn ang="0">
                  <a:pos x="0" y="33"/>
                </a:cxn>
                <a:cxn ang="0">
                  <a:pos x="0" y="0"/>
                </a:cxn>
                <a:cxn ang="0">
                  <a:pos x="18" y="0"/>
                </a:cxn>
                <a:cxn ang="0">
                  <a:pos x="18" y="0"/>
                </a:cxn>
              </a:cxnLst>
              <a:rect l="txL" t="txT" r="txR" b="txB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41" name="Freeform 18"/>
            <p:cNvSpPr/>
            <p:nvPr/>
          </p:nvSpPr>
          <p:spPr>
            <a:xfrm>
              <a:off x="2802" y="552"/>
              <a:ext cx="274" cy="124"/>
            </a:xfrm>
            <a:custGeom>
              <a:avLst/>
              <a:gdLst>
                <a:gd name="txL" fmla="*/ 0 w 274"/>
                <a:gd name="txT" fmla="*/ 0 h 124"/>
                <a:gd name="txR" fmla="*/ 274 w 274"/>
                <a:gd name="txB" fmla="*/ 124 h 124"/>
              </a:gdLst>
              <a:ahLst/>
              <a:cxnLst>
                <a:cxn ang="0">
                  <a:pos x="272" y="53"/>
                </a:cxn>
                <a:cxn ang="0">
                  <a:pos x="274" y="66"/>
                </a:cxn>
                <a:cxn ang="0">
                  <a:pos x="272" y="76"/>
                </a:cxn>
                <a:cxn ang="0">
                  <a:pos x="265" y="86"/>
                </a:cxn>
                <a:cxn ang="0">
                  <a:pos x="252" y="94"/>
                </a:cxn>
                <a:cxn ang="0">
                  <a:pos x="235" y="101"/>
                </a:cxn>
                <a:cxn ang="0">
                  <a:pos x="218" y="108"/>
                </a:cxn>
                <a:cxn ang="0">
                  <a:pos x="198" y="112"/>
                </a:cxn>
                <a:cxn ang="0">
                  <a:pos x="176" y="117"/>
                </a:cxn>
                <a:cxn ang="0">
                  <a:pos x="154" y="120"/>
                </a:cxn>
                <a:cxn ang="0">
                  <a:pos x="132" y="124"/>
                </a:cxn>
                <a:cxn ang="0">
                  <a:pos x="115" y="124"/>
                </a:cxn>
                <a:cxn ang="0">
                  <a:pos x="98" y="123"/>
                </a:cxn>
                <a:cxn ang="0">
                  <a:pos x="83" y="120"/>
                </a:cxn>
                <a:cxn ang="0">
                  <a:pos x="66" y="117"/>
                </a:cxn>
                <a:cxn ang="0">
                  <a:pos x="51" y="112"/>
                </a:cxn>
                <a:cxn ang="0">
                  <a:pos x="39" y="108"/>
                </a:cxn>
                <a:cxn ang="0">
                  <a:pos x="27" y="102"/>
                </a:cxn>
                <a:cxn ang="0">
                  <a:pos x="17" y="96"/>
                </a:cxn>
                <a:cxn ang="0">
                  <a:pos x="7" y="90"/>
                </a:cxn>
                <a:cxn ang="0">
                  <a:pos x="0" y="83"/>
                </a:cxn>
                <a:cxn ang="0">
                  <a:pos x="0" y="75"/>
                </a:cxn>
                <a:cxn ang="0">
                  <a:pos x="0" y="68"/>
                </a:cxn>
                <a:cxn ang="0">
                  <a:pos x="0" y="61"/>
                </a:cxn>
                <a:cxn ang="0">
                  <a:pos x="2" y="54"/>
                </a:cxn>
                <a:cxn ang="0">
                  <a:pos x="7" y="48"/>
                </a:cxn>
                <a:cxn ang="0">
                  <a:pos x="12" y="42"/>
                </a:cxn>
                <a:cxn ang="0">
                  <a:pos x="17" y="36"/>
                </a:cxn>
                <a:cxn ang="0">
                  <a:pos x="24" y="31"/>
                </a:cxn>
                <a:cxn ang="0">
                  <a:pos x="34" y="26"/>
                </a:cxn>
                <a:cxn ang="0">
                  <a:pos x="44" y="21"/>
                </a:cxn>
                <a:cxn ang="0">
                  <a:pos x="51" y="15"/>
                </a:cxn>
                <a:cxn ang="0">
                  <a:pos x="59" y="12"/>
                </a:cxn>
                <a:cxn ang="0">
                  <a:pos x="68" y="8"/>
                </a:cxn>
                <a:cxn ang="0">
                  <a:pos x="81" y="7"/>
                </a:cxn>
                <a:cxn ang="0">
                  <a:pos x="91" y="5"/>
                </a:cxn>
                <a:cxn ang="0">
                  <a:pos x="103" y="5"/>
                </a:cxn>
                <a:cxn ang="0">
                  <a:pos x="115" y="4"/>
                </a:cxn>
                <a:cxn ang="0">
                  <a:pos x="127" y="3"/>
                </a:cxn>
                <a:cxn ang="0">
                  <a:pos x="140" y="2"/>
                </a:cxn>
                <a:cxn ang="0">
                  <a:pos x="152" y="0"/>
                </a:cxn>
                <a:cxn ang="0">
                  <a:pos x="171" y="0"/>
                </a:cxn>
                <a:cxn ang="0">
                  <a:pos x="189" y="3"/>
                </a:cxn>
                <a:cxn ang="0">
                  <a:pos x="203" y="6"/>
                </a:cxn>
                <a:cxn ang="0">
                  <a:pos x="218" y="12"/>
                </a:cxn>
                <a:cxn ang="0">
                  <a:pos x="230" y="18"/>
                </a:cxn>
                <a:cxn ang="0">
                  <a:pos x="243" y="24"/>
                </a:cxn>
                <a:cxn ang="0">
                  <a:pos x="252" y="31"/>
                </a:cxn>
                <a:cxn ang="0">
                  <a:pos x="260" y="38"/>
                </a:cxn>
                <a:cxn ang="0">
                  <a:pos x="267" y="46"/>
                </a:cxn>
                <a:cxn ang="0">
                  <a:pos x="272" y="53"/>
                </a:cxn>
                <a:cxn ang="0">
                  <a:pos x="272" y="53"/>
                </a:cxn>
              </a:cxnLst>
              <a:rect l="txL" t="txT" r="txR" b="txB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42" name="Freeform 19"/>
            <p:cNvSpPr/>
            <p:nvPr/>
          </p:nvSpPr>
          <p:spPr>
            <a:xfrm>
              <a:off x="2826" y="564"/>
              <a:ext cx="223" cy="99"/>
            </a:xfrm>
            <a:custGeom>
              <a:avLst/>
              <a:gdLst>
                <a:gd name="txL" fmla="*/ 0 w 223"/>
                <a:gd name="txT" fmla="*/ 0 h 99"/>
                <a:gd name="txR" fmla="*/ 223 w 223"/>
                <a:gd name="txB" fmla="*/ 99 h 99"/>
              </a:gdLst>
              <a:ahLst/>
              <a:cxnLst>
                <a:cxn ang="0">
                  <a:pos x="223" y="44"/>
                </a:cxn>
                <a:cxn ang="0">
                  <a:pos x="223" y="54"/>
                </a:cxn>
                <a:cxn ang="0">
                  <a:pos x="221" y="62"/>
                </a:cxn>
                <a:cxn ang="0">
                  <a:pos x="214" y="70"/>
                </a:cxn>
                <a:cxn ang="0">
                  <a:pos x="206" y="76"/>
                </a:cxn>
                <a:cxn ang="0">
                  <a:pos x="194" y="82"/>
                </a:cxn>
                <a:cxn ang="0">
                  <a:pos x="182" y="88"/>
                </a:cxn>
                <a:cxn ang="0">
                  <a:pos x="167" y="92"/>
                </a:cxn>
                <a:cxn ang="0">
                  <a:pos x="150" y="96"/>
                </a:cxn>
                <a:cxn ang="0">
                  <a:pos x="135" y="98"/>
                </a:cxn>
                <a:cxn ang="0">
                  <a:pos x="116" y="99"/>
                </a:cxn>
                <a:cxn ang="0">
                  <a:pos x="98" y="99"/>
                </a:cxn>
                <a:cxn ang="0">
                  <a:pos x="84" y="98"/>
                </a:cxn>
                <a:cxn ang="0">
                  <a:pos x="69" y="97"/>
                </a:cxn>
                <a:cxn ang="0">
                  <a:pos x="54" y="94"/>
                </a:cxn>
                <a:cxn ang="0">
                  <a:pos x="42" y="89"/>
                </a:cxn>
                <a:cxn ang="0">
                  <a:pos x="30" y="84"/>
                </a:cxn>
                <a:cxn ang="0">
                  <a:pos x="20" y="79"/>
                </a:cxn>
                <a:cxn ang="0">
                  <a:pos x="13" y="73"/>
                </a:cxn>
                <a:cxn ang="0">
                  <a:pos x="8" y="66"/>
                </a:cxn>
                <a:cxn ang="0">
                  <a:pos x="3" y="58"/>
                </a:cxn>
                <a:cxn ang="0">
                  <a:pos x="0" y="52"/>
                </a:cxn>
                <a:cxn ang="0">
                  <a:pos x="0" y="46"/>
                </a:cxn>
                <a:cxn ang="0">
                  <a:pos x="3" y="40"/>
                </a:cxn>
                <a:cxn ang="0">
                  <a:pos x="5" y="34"/>
                </a:cxn>
                <a:cxn ang="0">
                  <a:pos x="10" y="28"/>
                </a:cxn>
                <a:cxn ang="0">
                  <a:pos x="18" y="24"/>
                </a:cxn>
                <a:cxn ang="0">
                  <a:pos x="25" y="19"/>
                </a:cxn>
                <a:cxn ang="0">
                  <a:pos x="35" y="15"/>
                </a:cxn>
                <a:cxn ang="0">
                  <a:pos x="47" y="11"/>
                </a:cxn>
                <a:cxn ang="0">
                  <a:pos x="57" y="9"/>
                </a:cxn>
                <a:cxn ang="0">
                  <a:pos x="79" y="3"/>
                </a:cxn>
                <a:cxn ang="0">
                  <a:pos x="101" y="0"/>
                </a:cxn>
                <a:cxn ang="0">
                  <a:pos x="120" y="0"/>
                </a:cxn>
                <a:cxn ang="0">
                  <a:pos x="140" y="2"/>
                </a:cxn>
                <a:cxn ang="0">
                  <a:pos x="157" y="6"/>
                </a:cxn>
                <a:cxn ang="0">
                  <a:pos x="174" y="11"/>
                </a:cxn>
                <a:cxn ang="0">
                  <a:pos x="192" y="18"/>
                </a:cxn>
                <a:cxn ang="0">
                  <a:pos x="204" y="26"/>
                </a:cxn>
                <a:cxn ang="0">
                  <a:pos x="216" y="35"/>
                </a:cxn>
                <a:cxn ang="0">
                  <a:pos x="223" y="44"/>
                </a:cxn>
                <a:cxn ang="0">
                  <a:pos x="223" y="44"/>
                </a:cxn>
              </a:cxnLst>
              <a:rect l="txL" t="txT" r="txR" b="txB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43" name="Freeform 20"/>
            <p:cNvSpPr/>
            <p:nvPr/>
          </p:nvSpPr>
          <p:spPr>
            <a:xfrm>
              <a:off x="2544" y="602"/>
              <a:ext cx="780" cy="251"/>
            </a:xfrm>
            <a:custGeom>
              <a:avLst/>
              <a:gdLst>
                <a:gd name="txL" fmla="*/ 0 w 780"/>
                <a:gd name="txT" fmla="*/ 0 h 251"/>
                <a:gd name="txR" fmla="*/ 780 w 780"/>
                <a:gd name="txB" fmla="*/ 251 h 251"/>
              </a:gdLst>
              <a:ahLst/>
              <a:cxnLst>
                <a:cxn ang="0">
                  <a:pos x="770" y="33"/>
                </a:cxn>
                <a:cxn ang="0">
                  <a:pos x="736" y="59"/>
                </a:cxn>
                <a:cxn ang="0">
                  <a:pos x="709" y="89"/>
                </a:cxn>
                <a:cxn ang="0">
                  <a:pos x="682" y="120"/>
                </a:cxn>
                <a:cxn ang="0">
                  <a:pos x="655" y="152"/>
                </a:cxn>
                <a:cxn ang="0">
                  <a:pos x="626" y="182"/>
                </a:cxn>
                <a:cxn ang="0">
                  <a:pos x="591" y="209"/>
                </a:cxn>
                <a:cxn ang="0">
                  <a:pos x="547" y="230"/>
                </a:cxn>
                <a:cxn ang="0">
                  <a:pos x="493" y="245"/>
                </a:cxn>
                <a:cxn ang="0">
                  <a:pos x="425" y="251"/>
                </a:cxn>
                <a:cxn ang="0">
                  <a:pos x="339" y="246"/>
                </a:cxn>
                <a:cxn ang="0">
                  <a:pos x="295" y="235"/>
                </a:cxn>
                <a:cxn ang="0">
                  <a:pos x="251" y="220"/>
                </a:cxn>
                <a:cxn ang="0">
                  <a:pos x="209" y="203"/>
                </a:cxn>
                <a:cxn ang="0">
                  <a:pos x="170" y="184"/>
                </a:cxn>
                <a:cxn ang="0">
                  <a:pos x="133" y="163"/>
                </a:cxn>
                <a:cxn ang="0">
                  <a:pos x="101" y="141"/>
                </a:cxn>
                <a:cxn ang="0">
                  <a:pos x="69" y="118"/>
                </a:cxn>
                <a:cxn ang="0">
                  <a:pos x="42" y="94"/>
                </a:cxn>
                <a:cxn ang="0">
                  <a:pos x="20" y="72"/>
                </a:cxn>
                <a:cxn ang="0">
                  <a:pos x="0" y="48"/>
                </a:cxn>
                <a:cxn ang="0">
                  <a:pos x="18" y="50"/>
                </a:cxn>
                <a:cxn ang="0">
                  <a:pos x="32" y="52"/>
                </a:cxn>
                <a:cxn ang="0">
                  <a:pos x="45" y="57"/>
                </a:cxn>
                <a:cxn ang="0">
                  <a:pos x="57" y="61"/>
                </a:cxn>
                <a:cxn ang="0">
                  <a:pos x="69" y="67"/>
                </a:cxn>
                <a:cxn ang="0">
                  <a:pos x="81" y="73"/>
                </a:cxn>
                <a:cxn ang="0">
                  <a:pos x="94" y="78"/>
                </a:cxn>
                <a:cxn ang="0">
                  <a:pos x="106" y="83"/>
                </a:cxn>
                <a:cxn ang="0">
                  <a:pos x="118" y="86"/>
                </a:cxn>
                <a:cxn ang="0">
                  <a:pos x="133" y="89"/>
                </a:cxn>
                <a:cxn ang="0">
                  <a:pos x="172" y="96"/>
                </a:cxn>
                <a:cxn ang="0">
                  <a:pos x="211" y="102"/>
                </a:cxn>
                <a:cxn ang="0">
                  <a:pos x="255" y="109"/>
                </a:cxn>
                <a:cxn ang="0">
                  <a:pos x="300" y="115"/>
                </a:cxn>
                <a:cxn ang="0">
                  <a:pos x="344" y="120"/>
                </a:cxn>
                <a:cxn ang="0">
                  <a:pos x="390" y="122"/>
                </a:cxn>
                <a:cxn ang="0">
                  <a:pos x="434" y="122"/>
                </a:cxn>
                <a:cxn ang="0">
                  <a:pos x="478" y="118"/>
                </a:cxn>
                <a:cxn ang="0">
                  <a:pos x="520" y="110"/>
                </a:cxn>
                <a:cxn ang="0">
                  <a:pos x="559" y="98"/>
                </a:cxn>
                <a:cxn ang="0">
                  <a:pos x="584" y="89"/>
                </a:cxn>
                <a:cxn ang="0">
                  <a:pos x="608" y="80"/>
                </a:cxn>
                <a:cxn ang="0">
                  <a:pos x="633" y="70"/>
                </a:cxn>
                <a:cxn ang="0">
                  <a:pos x="657" y="61"/>
                </a:cxn>
                <a:cxn ang="0">
                  <a:pos x="682" y="52"/>
                </a:cxn>
                <a:cxn ang="0">
                  <a:pos x="704" y="42"/>
                </a:cxn>
                <a:cxn ang="0">
                  <a:pos x="726" y="33"/>
                </a:cxn>
                <a:cxn ang="0">
                  <a:pos x="748" y="22"/>
                </a:cxn>
                <a:cxn ang="0">
                  <a:pos x="765" y="11"/>
                </a:cxn>
                <a:cxn ang="0">
                  <a:pos x="780" y="0"/>
                </a:cxn>
                <a:cxn ang="0">
                  <a:pos x="770" y="33"/>
                </a:cxn>
                <a:cxn ang="0">
                  <a:pos x="770" y="33"/>
                </a:cxn>
              </a:cxnLst>
              <a:rect l="txL" t="txT" r="txR" b="txB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44" name="Freeform 21"/>
            <p:cNvSpPr/>
            <p:nvPr/>
          </p:nvSpPr>
          <p:spPr>
            <a:xfrm>
              <a:off x="3135" y="676"/>
              <a:ext cx="86" cy="94"/>
            </a:xfrm>
            <a:custGeom>
              <a:avLst/>
              <a:gdLst>
                <a:gd name="txL" fmla="*/ 0 w 86"/>
                <a:gd name="txT" fmla="*/ 0 h 94"/>
                <a:gd name="txR" fmla="*/ 86 w 86"/>
                <a:gd name="txB" fmla="*/ 94 h 94"/>
              </a:gdLst>
              <a:ahLst/>
              <a:cxnLst>
                <a:cxn ang="0">
                  <a:pos x="20" y="94"/>
                </a:cxn>
                <a:cxn ang="0">
                  <a:pos x="15" y="84"/>
                </a:cxn>
                <a:cxn ang="0">
                  <a:pos x="10" y="74"/>
                </a:cxn>
                <a:cxn ang="0">
                  <a:pos x="5" y="64"/>
                </a:cxn>
                <a:cxn ang="0">
                  <a:pos x="0" y="52"/>
                </a:cxn>
                <a:cxn ang="0">
                  <a:pos x="0" y="42"/>
                </a:cxn>
                <a:cxn ang="0">
                  <a:pos x="5" y="31"/>
                </a:cxn>
                <a:cxn ang="0">
                  <a:pos x="12" y="22"/>
                </a:cxn>
                <a:cxn ang="0">
                  <a:pos x="25" y="12"/>
                </a:cxn>
                <a:cxn ang="0">
                  <a:pos x="44" y="6"/>
                </a:cxn>
                <a:cxn ang="0">
                  <a:pos x="71" y="0"/>
                </a:cxn>
                <a:cxn ang="0">
                  <a:pos x="81" y="9"/>
                </a:cxn>
                <a:cxn ang="0">
                  <a:pos x="86" y="18"/>
                </a:cxn>
                <a:cxn ang="0">
                  <a:pos x="84" y="28"/>
                </a:cxn>
                <a:cxn ang="0">
                  <a:pos x="81" y="38"/>
                </a:cxn>
                <a:cxn ang="0">
                  <a:pos x="74" y="48"/>
                </a:cxn>
                <a:cxn ang="0">
                  <a:pos x="64" y="57"/>
                </a:cxn>
                <a:cxn ang="0">
                  <a:pos x="52" y="66"/>
                </a:cxn>
                <a:cxn ang="0">
                  <a:pos x="42" y="76"/>
                </a:cxn>
                <a:cxn ang="0">
                  <a:pos x="30" y="86"/>
                </a:cxn>
                <a:cxn ang="0">
                  <a:pos x="20" y="94"/>
                </a:cxn>
                <a:cxn ang="0">
                  <a:pos x="20" y="94"/>
                </a:cxn>
              </a:cxnLst>
              <a:rect l="txL" t="txT" r="txR" b="txB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45" name="Freeform 22"/>
            <p:cNvSpPr/>
            <p:nvPr/>
          </p:nvSpPr>
          <p:spPr>
            <a:xfrm>
              <a:off x="2677" y="700"/>
              <a:ext cx="100" cy="90"/>
            </a:xfrm>
            <a:custGeom>
              <a:avLst/>
              <a:gdLst>
                <a:gd name="txL" fmla="*/ 0 w 100"/>
                <a:gd name="txT" fmla="*/ 0 h 90"/>
                <a:gd name="txR" fmla="*/ 100 w 100"/>
                <a:gd name="txB" fmla="*/ 90 h 90"/>
              </a:gdLst>
              <a:ahLst/>
              <a:cxnLst>
                <a:cxn ang="0">
                  <a:pos x="100" y="90"/>
                </a:cxn>
                <a:cxn ang="0">
                  <a:pos x="88" y="89"/>
                </a:cxn>
                <a:cxn ang="0">
                  <a:pos x="76" y="86"/>
                </a:cxn>
                <a:cxn ang="0">
                  <a:pos x="64" y="82"/>
                </a:cxn>
                <a:cxn ang="0">
                  <a:pos x="51" y="78"/>
                </a:cxn>
                <a:cxn ang="0">
                  <a:pos x="42" y="72"/>
                </a:cxn>
                <a:cxn ang="0">
                  <a:pos x="32" y="65"/>
                </a:cxn>
                <a:cxn ang="0">
                  <a:pos x="24" y="59"/>
                </a:cxn>
                <a:cxn ang="0">
                  <a:pos x="15" y="52"/>
                </a:cxn>
                <a:cxn ang="0">
                  <a:pos x="7" y="47"/>
                </a:cxn>
                <a:cxn ang="0">
                  <a:pos x="0" y="41"/>
                </a:cxn>
                <a:cxn ang="0">
                  <a:pos x="0" y="0"/>
                </a:cxn>
                <a:cxn ang="0">
                  <a:pos x="32" y="1"/>
                </a:cxn>
                <a:cxn ang="0">
                  <a:pos x="54" y="7"/>
                </a:cxn>
                <a:cxn ang="0">
                  <a:pos x="68" y="14"/>
                </a:cxn>
                <a:cxn ang="0">
                  <a:pos x="78" y="24"/>
                </a:cxn>
                <a:cxn ang="0">
                  <a:pos x="81" y="34"/>
                </a:cxn>
                <a:cxn ang="0">
                  <a:pos x="83" y="46"/>
                </a:cxn>
                <a:cxn ang="0">
                  <a:pos x="83" y="58"/>
                </a:cxn>
                <a:cxn ang="0">
                  <a:pos x="86" y="70"/>
                </a:cxn>
                <a:cxn ang="0">
                  <a:pos x="91" y="81"/>
                </a:cxn>
                <a:cxn ang="0">
                  <a:pos x="100" y="90"/>
                </a:cxn>
                <a:cxn ang="0">
                  <a:pos x="100" y="90"/>
                </a:cxn>
              </a:cxnLst>
              <a:rect l="txL" t="txT" r="txR" b="txB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46" name="Freeform 23"/>
            <p:cNvSpPr/>
            <p:nvPr/>
          </p:nvSpPr>
          <p:spPr>
            <a:xfrm>
              <a:off x="2971" y="711"/>
              <a:ext cx="159" cy="129"/>
            </a:xfrm>
            <a:custGeom>
              <a:avLst/>
              <a:gdLst>
                <a:gd name="txL" fmla="*/ 0 w 159"/>
                <a:gd name="txT" fmla="*/ 0 h 129"/>
                <a:gd name="txR" fmla="*/ 159 w 159"/>
                <a:gd name="txB" fmla="*/ 129 h 129"/>
              </a:gdLst>
              <a:ahLst/>
              <a:cxnLst>
                <a:cxn ang="0">
                  <a:pos x="132" y="0"/>
                </a:cxn>
                <a:cxn ang="0">
                  <a:pos x="132" y="12"/>
                </a:cxn>
                <a:cxn ang="0">
                  <a:pos x="135" y="22"/>
                </a:cxn>
                <a:cxn ang="0">
                  <a:pos x="140" y="32"/>
                </a:cxn>
                <a:cxn ang="0">
                  <a:pos x="147" y="41"/>
                </a:cxn>
                <a:cxn ang="0">
                  <a:pos x="152" y="52"/>
                </a:cxn>
                <a:cxn ang="0">
                  <a:pos x="157" y="62"/>
                </a:cxn>
                <a:cxn ang="0">
                  <a:pos x="159" y="71"/>
                </a:cxn>
                <a:cxn ang="0">
                  <a:pos x="159" y="80"/>
                </a:cxn>
                <a:cxn ang="0">
                  <a:pos x="152" y="91"/>
                </a:cxn>
                <a:cxn ang="0">
                  <a:pos x="140" y="100"/>
                </a:cxn>
                <a:cxn ang="0">
                  <a:pos x="130" y="104"/>
                </a:cxn>
                <a:cxn ang="0">
                  <a:pos x="118" y="109"/>
                </a:cxn>
                <a:cxn ang="0">
                  <a:pos x="108" y="112"/>
                </a:cxn>
                <a:cxn ang="0">
                  <a:pos x="96" y="116"/>
                </a:cxn>
                <a:cxn ang="0">
                  <a:pos x="83" y="119"/>
                </a:cxn>
                <a:cxn ang="0">
                  <a:pos x="71" y="123"/>
                </a:cxn>
                <a:cxn ang="0">
                  <a:pos x="59" y="125"/>
                </a:cxn>
                <a:cxn ang="0">
                  <a:pos x="44" y="127"/>
                </a:cxn>
                <a:cxn ang="0">
                  <a:pos x="32" y="128"/>
                </a:cxn>
                <a:cxn ang="0">
                  <a:pos x="15" y="129"/>
                </a:cxn>
                <a:cxn ang="0">
                  <a:pos x="15" y="119"/>
                </a:cxn>
                <a:cxn ang="0">
                  <a:pos x="12" y="109"/>
                </a:cxn>
                <a:cxn ang="0">
                  <a:pos x="10" y="99"/>
                </a:cxn>
                <a:cxn ang="0">
                  <a:pos x="7" y="88"/>
                </a:cxn>
                <a:cxn ang="0">
                  <a:pos x="5" y="78"/>
                </a:cxn>
                <a:cxn ang="0">
                  <a:pos x="2" y="69"/>
                </a:cxn>
                <a:cxn ang="0">
                  <a:pos x="0" y="59"/>
                </a:cxn>
                <a:cxn ang="0">
                  <a:pos x="0" y="47"/>
                </a:cxn>
                <a:cxn ang="0">
                  <a:pos x="0" y="37"/>
                </a:cxn>
                <a:cxn ang="0">
                  <a:pos x="0" y="27"/>
                </a:cxn>
                <a:cxn ang="0">
                  <a:pos x="15" y="25"/>
                </a:cxn>
                <a:cxn ang="0">
                  <a:pos x="29" y="23"/>
                </a:cxn>
                <a:cxn ang="0">
                  <a:pos x="44" y="21"/>
                </a:cxn>
                <a:cxn ang="0">
                  <a:pos x="56" y="19"/>
                </a:cxn>
                <a:cxn ang="0">
                  <a:pos x="71" y="16"/>
                </a:cxn>
                <a:cxn ang="0">
                  <a:pos x="83" y="14"/>
                </a:cxn>
                <a:cxn ang="0">
                  <a:pos x="96" y="12"/>
                </a:cxn>
                <a:cxn ang="0">
                  <a:pos x="108" y="8"/>
                </a:cxn>
                <a:cxn ang="0">
                  <a:pos x="120" y="5"/>
                </a:cxn>
                <a:cxn ang="0">
                  <a:pos x="132" y="0"/>
                </a:cxn>
                <a:cxn ang="0">
                  <a:pos x="132" y="0"/>
                </a:cxn>
              </a:cxnLst>
              <a:rect l="txL" t="txT" r="txR" b="txB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47" name="Freeform 24"/>
            <p:cNvSpPr/>
            <p:nvPr/>
          </p:nvSpPr>
          <p:spPr>
            <a:xfrm>
              <a:off x="2795" y="725"/>
              <a:ext cx="159" cy="120"/>
            </a:xfrm>
            <a:custGeom>
              <a:avLst/>
              <a:gdLst>
                <a:gd name="txL" fmla="*/ 0 w 159"/>
                <a:gd name="txT" fmla="*/ 0 h 120"/>
                <a:gd name="txR" fmla="*/ 159 w 159"/>
                <a:gd name="txB" fmla="*/ 120 h 120"/>
              </a:gdLst>
              <a:ahLst/>
              <a:cxnLst>
                <a:cxn ang="0">
                  <a:pos x="159" y="119"/>
                </a:cxn>
                <a:cxn ang="0">
                  <a:pos x="142" y="120"/>
                </a:cxn>
                <a:cxn ang="0">
                  <a:pos x="125" y="119"/>
                </a:cxn>
                <a:cxn ang="0">
                  <a:pos x="110" y="115"/>
                </a:cxn>
                <a:cxn ang="0">
                  <a:pos x="95" y="112"/>
                </a:cxn>
                <a:cxn ang="0">
                  <a:pos x="83" y="107"/>
                </a:cxn>
                <a:cxn ang="0">
                  <a:pos x="68" y="102"/>
                </a:cxn>
                <a:cxn ang="0">
                  <a:pos x="53" y="97"/>
                </a:cxn>
                <a:cxn ang="0">
                  <a:pos x="39" y="93"/>
                </a:cxn>
                <a:cxn ang="0">
                  <a:pos x="24" y="88"/>
                </a:cxn>
                <a:cxn ang="0">
                  <a:pos x="7" y="86"/>
                </a:cxn>
                <a:cxn ang="0">
                  <a:pos x="0" y="0"/>
                </a:cxn>
                <a:cxn ang="0">
                  <a:pos x="139" y="16"/>
                </a:cxn>
                <a:cxn ang="0">
                  <a:pos x="159" y="119"/>
                </a:cxn>
                <a:cxn ang="0">
                  <a:pos x="159" y="119"/>
                </a:cxn>
              </a:cxnLst>
              <a:rect l="txL" t="txT" r="txR" b="txB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48" name="Freeform 25"/>
            <p:cNvSpPr/>
            <p:nvPr/>
          </p:nvSpPr>
          <p:spPr>
            <a:xfrm>
              <a:off x="2758" y="861"/>
              <a:ext cx="968" cy="312"/>
            </a:xfrm>
            <a:custGeom>
              <a:avLst/>
              <a:gdLst>
                <a:gd name="txL" fmla="*/ 0 w 968"/>
                <a:gd name="txT" fmla="*/ 0 h 312"/>
                <a:gd name="txR" fmla="*/ 968 w 968"/>
                <a:gd name="txB" fmla="*/ 312 h 312"/>
              </a:gdLst>
              <a:ahLst/>
              <a:cxnLst>
                <a:cxn ang="0">
                  <a:pos x="777" y="312"/>
                </a:cxn>
                <a:cxn ang="0">
                  <a:pos x="19" y="295"/>
                </a:cxn>
                <a:cxn ang="0">
                  <a:pos x="2" y="266"/>
                </a:cxn>
                <a:cxn ang="0">
                  <a:pos x="2" y="237"/>
                </a:cxn>
                <a:cxn ang="0">
                  <a:pos x="14" y="208"/>
                </a:cxn>
                <a:cxn ang="0">
                  <a:pos x="29" y="179"/>
                </a:cxn>
                <a:cxn ang="0">
                  <a:pos x="59" y="158"/>
                </a:cxn>
                <a:cxn ang="0">
                  <a:pos x="103" y="149"/>
                </a:cxn>
                <a:cxn ang="0">
                  <a:pos x="149" y="142"/>
                </a:cxn>
                <a:cxn ang="0">
                  <a:pos x="198" y="139"/>
                </a:cxn>
                <a:cxn ang="0">
                  <a:pos x="247" y="142"/>
                </a:cxn>
                <a:cxn ang="0">
                  <a:pos x="294" y="157"/>
                </a:cxn>
                <a:cxn ang="0">
                  <a:pos x="323" y="187"/>
                </a:cxn>
                <a:cxn ang="0">
                  <a:pos x="338" y="221"/>
                </a:cxn>
                <a:cxn ang="0">
                  <a:pos x="345" y="256"/>
                </a:cxn>
                <a:cxn ang="0">
                  <a:pos x="345" y="291"/>
                </a:cxn>
                <a:cxn ang="0">
                  <a:pos x="360" y="309"/>
                </a:cxn>
                <a:cxn ang="0">
                  <a:pos x="375" y="290"/>
                </a:cxn>
                <a:cxn ang="0">
                  <a:pos x="380" y="270"/>
                </a:cxn>
                <a:cxn ang="0">
                  <a:pos x="382" y="249"/>
                </a:cxn>
                <a:cxn ang="0">
                  <a:pos x="377" y="230"/>
                </a:cxn>
                <a:cxn ang="0">
                  <a:pos x="372" y="214"/>
                </a:cxn>
                <a:cxn ang="0">
                  <a:pos x="441" y="190"/>
                </a:cxn>
                <a:cxn ang="0">
                  <a:pos x="517" y="174"/>
                </a:cxn>
                <a:cxn ang="0">
                  <a:pos x="598" y="162"/>
                </a:cxn>
                <a:cxn ang="0">
                  <a:pos x="684" y="157"/>
                </a:cxn>
                <a:cxn ang="0">
                  <a:pos x="769" y="155"/>
                </a:cxn>
                <a:cxn ang="0">
                  <a:pos x="772" y="146"/>
                </a:cxn>
                <a:cxn ang="0">
                  <a:pos x="762" y="142"/>
                </a:cxn>
                <a:cxn ang="0">
                  <a:pos x="745" y="139"/>
                </a:cxn>
                <a:cxn ang="0">
                  <a:pos x="728" y="137"/>
                </a:cxn>
                <a:cxn ang="0">
                  <a:pos x="713" y="131"/>
                </a:cxn>
                <a:cxn ang="0">
                  <a:pos x="637" y="137"/>
                </a:cxn>
                <a:cxn ang="0">
                  <a:pos x="561" y="146"/>
                </a:cxn>
                <a:cxn ang="0">
                  <a:pos x="488" y="159"/>
                </a:cxn>
                <a:cxn ang="0">
                  <a:pos x="424" y="177"/>
                </a:cxn>
                <a:cxn ang="0">
                  <a:pos x="372" y="200"/>
                </a:cxn>
                <a:cxn ang="0">
                  <a:pos x="348" y="178"/>
                </a:cxn>
                <a:cxn ang="0">
                  <a:pos x="348" y="155"/>
                </a:cxn>
                <a:cxn ang="0">
                  <a:pos x="362" y="135"/>
                </a:cxn>
                <a:cxn ang="0">
                  <a:pos x="389" y="115"/>
                </a:cxn>
                <a:cxn ang="0">
                  <a:pos x="424" y="97"/>
                </a:cxn>
                <a:cxn ang="0">
                  <a:pos x="524" y="70"/>
                </a:cxn>
                <a:cxn ang="0">
                  <a:pos x="630" y="45"/>
                </a:cxn>
                <a:cxn ang="0">
                  <a:pos x="735" y="23"/>
                </a:cxn>
                <a:cxn ang="0">
                  <a:pos x="843" y="7"/>
                </a:cxn>
                <a:cxn ang="0">
                  <a:pos x="946" y="0"/>
                </a:cxn>
                <a:cxn ang="0">
                  <a:pos x="965" y="25"/>
                </a:cxn>
                <a:cxn ang="0">
                  <a:pos x="968" y="51"/>
                </a:cxn>
                <a:cxn ang="0">
                  <a:pos x="958" y="79"/>
                </a:cxn>
                <a:cxn ang="0">
                  <a:pos x="943" y="107"/>
                </a:cxn>
                <a:cxn ang="0">
                  <a:pos x="926" y="135"/>
                </a:cxn>
              </a:cxnLst>
              <a:rect l="txL" t="txT" r="txR" b="txB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49" name="Freeform 26"/>
            <p:cNvSpPr/>
            <p:nvPr/>
          </p:nvSpPr>
          <p:spPr>
            <a:xfrm>
              <a:off x="2196" y="892"/>
              <a:ext cx="581" cy="278"/>
            </a:xfrm>
            <a:custGeom>
              <a:avLst/>
              <a:gdLst>
                <a:gd name="txL" fmla="*/ 0 w 581"/>
                <a:gd name="txT" fmla="*/ 0 h 278"/>
                <a:gd name="txR" fmla="*/ 581 w 581"/>
                <a:gd name="txB" fmla="*/ 278 h 278"/>
              </a:gdLst>
              <a:ahLst/>
              <a:cxnLst>
                <a:cxn ang="0">
                  <a:pos x="581" y="116"/>
                </a:cxn>
                <a:cxn ang="0">
                  <a:pos x="572" y="132"/>
                </a:cxn>
                <a:cxn ang="0">
                  <a:pos x="559" y="148"/>
                </a:cxn>
                <a:cxn ang="0">
                  <a:pos x="549" y="164"/>
                </a:cxn>
                <a:cxn ang="0">
                  <a:pos x="540" y="180"/>
                </a:cxn>
                <a:cxn ang="0">
                  <a:pos x="532" y="196"/>
                </a:cxn>
                <a:cxn ang="0">
                  <a:pos x="527" y="214"/>
                </a:cxn>
                <a:cxn ang="0">
                  <a:pos x="527" y="230"/>
                </a:cxn>
                <a:cxn ang="0">
                  <a:pos x="532" y="246"/>
                </a:cxn>
                <a:cxn ang="0">
                  <a:pos x="545" y="262"/>
                </a:cxn>
                <a:cxn ang="0">
                  <a:pos x="562" y="278"/>
                </a:cxn>
                <a:cxn ang="0">
                  <a:pos x="128" y="278"/>
                </a:cxn>
                <a:cxn ang="0">
                  <a:pos x="103" y="252"/>
                </a:cxn>
                <a:cxn ang="0">
                  <a:pos x="79" y="226"/>
                </a:cxn>
                <a:cxn ang="0">
                  <a:pos x="57" y="199"/>
                </a:cxn>
                <a:cxn ang="0">
                  <a:pos x="37" y="171"/>
                </a:cxn>
                <a:cxn ang="0">
                  <a:pos x="23" y="144"/>
                </a:cxn>
                <a:cxn ang="0">
                  <a:pos x="10" y="115"/>
                </a:cxn>
                <a:cxn ang="0">
                  <a:pos x="3" y="87"/>
                </a:cxn>
                <a:cxn ang="0">
                  <a:pos x="0" y="58"/>
                </a:cxn>
                <a:cxn ang="0">
                  <a:pos x="5" y="30"/>
                </a:cxn>
                <a:cxn ang="0">
                  <a:pos x="15" y="1"/>
                </a:cxn>
                <a:cxn ang="0">
                  <a:pos x="76" y="0"/>
                </a:cxn>
                <a:cxn ang="0">
                  <a:pos x="135" y="1"/>
                </a:cxn>
                <a:cxn ang="0">
                  <a:pos x="197" y="7"/>
                </a:cxn>
                <a:cxn ang="0">
                  <a:pos x="255" y="16"/>
                </a:cxn>
                <a:cxn ang="0">
                  <a:pos x="314" y="27"/>
                </a:cxn>
                <a:cxn ang="0">
                  <a:pos x="371" y="42"/>
                </a:cxn>
                <a:cxn ang="0">
                  <a:pos x="424" y="58"/>
                </a:cxn>
                <a:cxn ang="0">
                  <a:pos x="478" y="76"/>
                </a:cxn>
                <a:cxn ang="0">
                  <a:pos x="532" y="96"/>
                </a:cxn>
                <a:cxn ang="0">
                  <a:pos x="581" y="116"/>
                </a:cxn>
                <a:cxn ang="0">
                  <a:pos x="581" y="116"/>
                </a:cxn>
              </a:cxnLst>
              <a:rect l="txL" t="txT" r="txR" b="txB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50" name="Freeform 27"/>
            <p:cNvSpPr/>
            <p:nvPr/>
          </p:nvSpPr>
          <p:spPr>
            <a:xfrm>
              <a:off x="569" y="996"/>
              <a:ext cx="4652" cy="626"/>
            </a:xfrm>
            <a:custGeom>
              <a:avLst/>
              <a:gdLst>
                <a:gd name="txL" fmla="*/ 0 w 4652"/>
                <a:gd name="txT" fmla="*/ 0 h 626"/>
                <a:gd name="txR" fmla="*/ 4652 w 4652"/>
                <a:gd name="txB" fmla="*/ 626 h 626"/>
              </a:gdLst>
              <a:ahLst/>
              <a:cxnLst>
                <a:cxn ang="0">
                  <a:pos x="1407" y="210"/>
                </a:cxn>
                <a:cxn ang="0">
                  <a:pos x="1414" y="202"/>
                </a:cxn>
                <a:cxn ang="0">
                  <a:pos x="1409" y="194"/>
                </a:cxn>
                <a:cxn ang="0">
                  <a:pos x="1618" y="188"/>
                </a:cxn>
                <a:cxn ang="0">
                  <a:pos x="2228" y="190"/>
                </a:cxn>
                <a:cxn ang="0">
                  <a:pos x="2802" y="191"/>
                </a:cxn>
                <a:cxn ang="0">
                  <a:pos x="3363" y="194"/>
                </a:cxn>
                <a:cxn ang="0">
                  <a:pos x="3419" y="175"/>
                </a:cxn>
                <a:cxn ang="0">
                  <a:pos x="3419" y="112"/>
                </a:cxn>
                <a:cxn ang="0">
                  <a:pos x="3378" y="49"/>
                </a:cxn>
                <a:cxn ang="0">
                  <a:pos x="3360" y="10"/>
                </a:cxn>
                <a:cxn ang="0">
                  <a:pos x="3419" y="15"/>
                </a:cxn>
                <a:cxn ang="0">
                  <a:pos x="3478" y="23"/>
                </a:cxn>
                <a:cxn ang="0">
                  <a:pos x="3539" y="30"/>
                </a:cxn>
                <a:cxn ang="0">
                  <a:pos x="3583" y="82"/>
                </a:cxn>
                <a:cxn ang="0">
                  <a:pos x="3601" y="137"/>
                </a:cxn>
                <a:cxn ang="0">
                  <a:pos x="3603" y="194"/>
                </a:cxn>
                <a:cxn ang="0">
                  <a:pos x="4652" y="198"/>
                </a:cxn>
                <a:cxn ang="0">
                  <a:pos x="4615" y="505"/>
                </a:cxn>
                <a:cxn ang="0">
                  <a:pos x="4576" y="508"/>
                </a:cxn>
                <a:cxn ang="0">
                  <a:pos x="4544" y="519"/>
                </a:cxn>
                <a:cxn ang="0">
                  <a:pos x="4532" y="544"/>
                </a:cxn>
                <a:cxn ang="0">
                  <a:pos x="4566" y="572"/>
                </a:cxn>
                <a:cxn ang="0">
                  <a:pos x="4620" y="595"/>
                </a:cxn>
                <a:cxn ang="0">
                  <a:pos x="4642" y="626"/>
                </a:cxn>
                <a:cxn ang="0">
                  <a:pos x="4596" y="622"/>
                </a:cxn>
                <a:cxn ang="0">
                  <a:pos x="4549" y="615"/>
                </a:cxn>
                <a:cxn ang="0">
                  <a:pos x="4500" y="614"/>
                </a:cxn>
                <a:cxn ang="0">
                  <a:pos x="4485" y="585"/>
                </a:cxn>
                <a:cxn ang="0">
                  <a:pos x="4488" y="457"/>
                </a:cxn>
                <a:cxn ang="0">
                  <a:pos x="4488" y="322"/>
                </a:cxn>
                <a:cxn ang="0">
                  <a:pos x="4485" y="271"/>
                </a:cxn>
                <a:cxn ang="0">
                  <a:pos x="4468" y="257"/>
                </a:cxn>
                <a:cxn ang="0">
                  <a:pos x="4444" y="251"/>
                </a:cxn>
                <a:cxn ang="0">
                  <a:pos x="4431" y="250"/>
                </a:cxn>
                <a:cxn ang="0">
                  <a:pos x="277" y="247"/>
                </a:cxn>
                <a:cxn ang="0">
                  <a:pos x="223" y="247"/>
                </a:cxn>
                <a:cxn ang="0">
                  <a:pos x="167" y="256"/>
                </a:cxn>
                <a:cxn ang="0">
                  <a:pos x="152" y="572"/>
                </a:cxn>
                <a:cxn ang="0">
                  <a:pos x="110" y="568"/>
                </a:cxn>
                <a:cxn ang="0">
                  <a:pos x="66" y="570"/>
                </a:cxn>
                <a:cxn ang="0">
                  <a:pos x="22" y="577"/>
                </a:cxn>
                <a:cxn ang="0">
                  <a:pos x="2" y="506"/>
                </a:cxn>
                <a:cxn ang="0">
                  <a:pos x="0" y="390"/>
                </a:cxn>
                <a:cxn ang="0">
                  <a:pos x="2" y="268"/>
                </a:cxn>
                <a:cxn ang="0">
                  <a:pos x="110" y="188"/>
                </a:cxn>
                <a:cxn ang="0">
                  <a:pos x="456" y="188"/>
                </a:cxn>
                <a:cxn ang="0">
                  <a:pos x="816" y="188"/>
                </a:cxn>
                <a:cxn ang="0">
                  <a:pos x="1167" y="188"/>
                </a:cxn>
                <a:cxn ang="0">
                  <a:pos x="1172" y="195"/>
                </a:cxn>
                <a:cxn ang="0">
                  <a:pos x="1176" y="202"/>
                </a:cxn>
                <a:cxn ang="0">
                  <a:pos x="1189" y="206"/>
                </a:cxn>
                <a:cxn ang="0">
                  <a:pos x="1203" y="186"/>
                </a:cxn>
                <a:cxn ang="0">
                  <a:pos x="1194" y="153"/>
                </a:cxn>
                <a:cxn ang="0">
                  <a:pos x="1176" y="120"/>
                </a:cxn>
                <a:cxn ang="0">
                  <a:pos x="1176" y="88"/>
                </a:cxn>
                <a:cxn ang="0">
                  <a:pos x="1189" y="49"/>
                </a:cxn>
                <a:cxn ang="0">
                  <a:pos x="1218" y="18"/>
                </a:cxn>
                <a:cxn ang="0">
                  <a:pos x="1289" y="9"/>
                </a:cxn>
                <a:cxn ang="0">
                  <a:pos x="1353" y="40"/>
                </a:cxn>
                <a:cxn ang="0">
                  <a:pos x="1338" y="107"/>
                </a:cxn>
                <a:cxn ang="0">
                  <a:pos x="1358" y="176"/>
                </a:cxn>
                <a:cxn ang="0">
                  <a:pos x="1395" y="215"/>
                </a:cxn>
              </a:cxnLst>
              <a:rect l="txL" t="txT" r="txR" b="txB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51" name="Freeform 28"/>
            <p:cNvSpPr/>
            <p:nvPr/>
          </p:nvSpPr>
          <p:spPr>
            <a:xfrm>
              <a:off x="2361" y="1032"/>
              <a:ext cx="360" cy="26"/>
            </a:xfrm>
            <a:custGeom>
              <a:avLst/>
              <a:gdLst>
                <a:gd name="txL" fmla="*/ 0 w 360"/>
                <a:gd name="txT" fmla="*/ 0 h 26"/>
                <a:gd name="txR" fmla="*/ 360 w 360"/>
                <a:gd name="txB" fmla="*/ 26 h 26"/>
              </a:gdLst>
              <a:ahLst/>
              <a:cxnLst>
                <a:cxn ang="0">
                  <a:pos x="360" y="18"/>
                </a:cxn>
                <a:cxn ang="0">
                  <a:pos x="360" y="26"/>
                </a:cxn>
                <a:cxn ang="0">
                  <a:pos x="326" y="22"/>
                </a:cxn>
                <a:cxn ang="0">
                  <a:pos x="291" y="20"/>
                </a:cxn>
                <a:cxn ang="0">
                  <a:pos x="255" y="16"/>
                </a:cxn>
                <a:cxn ang="0">
                  <a:pos x="218" y="14"/>
                </a:cxn>
                <a:cxn ang="0">
                  <a:pos x="181" y="12"/>
                </a:cxn>
                <a:cxn ang="0">
                  <a:pos x="144" y="10"/>
                </a:cxn>
                <a:cxn ang="0">
                  <a:pos x="110" y="8"/>
                </a:cxn>
                <a:cxn ang="0">
                  <a:pos x="73" y="8"/>
                </a:cxn>
                <a:cxn ang="0">
                  <a:pos x="36" y="8"/>
                </a:cxn>
                <a:cxn ang="0">
                  <a:pos x="0" y="8"/>
                </a:cxn>
                <a:cxn ang="0">
                  <a:pos x="36" y="4"/>
                </a:cxn>
                <a:cxn ang="0">
                  <a:pos x="73" y="2"/>
                </a:cxn>
                <a:cxn ang="0">
                  <a:pos x="110" y="0"/>
                </a:cxn>
                <a:cxn ang="0">
                  <a:pos x="144" y="2"/>
                </a:cxn>
                <a:cxn ang="0">
                  <a:pos x="181" y="4"/>
                </a:cxn>
                <a:cxn ang="0">
                  <a:pos x="218" y="6"/>
                </a:cxn>
                <a:cxn ang="0">
                  <a:pos x="252" y="10"/>
                </a:cxn>
                <a:cxn ang="0">
                  <a:pos x="289" y="13"/>
                </a:cxn>
                <a:cxn ang="0">
                  <a:pos x="326" y="15"/>
                </a:cxn>
                <a:cxn ang="0">
                  <a:pos x="360" y="18"/>
                </a:cxn>
                <a:cxn ang="0">
                  <a:pos x="360" y="18"/>
                </a:cxn>
              </a:cxnLst>
              <a:rect l="txL" t="txT" r="txR" b="txB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52" name="Freeform 29"/>
            <p:cNvSpPr/>
            <p:nvPr/>
          </p:nvSpPr>
          <p:spPr>
            <a:xfrm>
              <a:off x="2537" y="1087"/>
              <a:ext cx="177" cy="36"/>
            </a:xfrm>
            <a:custGeom>
              <a:avLst/>
              <a:gdLst>
                <a:gd name="txL" fmla="*/ 0 w 177"/>
                <a:gd name="txT" fmla="*/ 0 h 36"/>
                <a:gd name="txR" fmla="*/ 177 w 177"/>
                <a:gd name="txB" fmla="*/ 36 h 36"/>
              </a:gdLst>
              <a:ahLst/>
              <a:cxnLst>
                <a:cxn ang="0">
                  <a:pos x="177" y="12"/>
                </a:cxn>
                <a:cxn ang="0">
                  <a:pos x="159" y="14"/>
                </a:cxn>
                <a:cxn ang="0">
                  <a:pos x="140" y="16"/>
                </a:cxn>
                <a:cxn ang="0">
                  <a:pos x="123" y="19"/>
                </a:cxn>
                <a:cxn ang="0">
                  <a:pos x="106" y="21"/>
                </a:cxn>
                <a:cxn ang="0">
                  <a:pos x="88" y="23"/>
                </a:cxn>
                <a:cxn ang="0">
                  <a:pos x="71" y="27"/>
                </a:cxn>
                <a:cxn ang="0">
                  <a:pos x="54" y="29"/>
                </a:cxn>
                <a:cxn ang="0">
                  <a:pos x="37" y="31"/>
                </a:cxn>
                <a:cxn ang="0">
                  <a:pos x="20" y="33"/>
                </a:cxn>
                <a:cxn ang="0">
                  <a:pos x="0" y="36"/>
                </a:cxn>
                <a:cxn ang="0">
                  <a:pos x="10" y="30"/>
                </a:cxn>
                <a:cxn ang="0">
                  <a:pos x="22" y="25"/>
                </a:cxn>
                <a:cxn ang="0">
                  <a:pos x="37" y="21"/>
                </a:cxn>
                <a:cxn ang="0">
                  <a:pos x="52" y="19"/>
                </a:cxn>
                <a:cxn ang="0">
                  <a:pos x="69" y="16"/>
                </a:cxn>
                <a:cxn ang="0">
                  <a:pos x="88" y="14"/>
                </a:cxn>
                <a:cxn ang="0">
                  <a:pos x="106" y="12"/>
                </a:cxn>
                <a:cxn ang="0">
                  <a:pos x="123" y="8"/>
                </a:cxn>
                <a:cxn ang="0">
                  <a:pos x="137" y="5"/>
                </a:cxn>
                <a:cxn ang="0">
                  <a:pos x="152" y="0"/>
                </a:cxn>
                <a:cxn ang="0">
                  <a:pos x="177" y="0"/>
                </a:cxn>
                <a:cxn ang="0">
                  <a:pos x="177" y="12"/>
                </a:cxn>
                <a:cxn ang="0">
                  <a:pos x="177" y="12"/>
                </a:cxn>
              </a:cxnLst>
              <a:rect l="txL" t="txT" r="txR" b="txB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53" name="Freeform 30"/>
            <p:cNvSpPr/>
            <p:nvPr/>
          </p:nvSpPr>
          <p:spPr>
            <a:xfrm>
              <a:off x="3162" y="1091"/>
              <a:ext cx="213" cy="28"/>
            </a:xfrm>
            <a:custGeom>
              <a:avLst/>
              <a:gdLst>
                <a:gd name="txL" fmla="*/ 0 w 213"/>
                <a:gd name="txT" fmla="*/ 0 h 28"/>
                <a:gd name="txR" fmla="*/ 213 w 213"/>
                <a:gd name="txB" fmla="*/ 28 h 28"/>
              </a:gdLst>
              <a:ahLst/>
              <a:cxnLst>
                <a:cxn ang="0">
                  <a:pos x="213" y="20"/>
                </a:cxn>
                <a:cxn ang="0">
                  <a:pos x="213" y="28"/>
                </a:cxn>
                <a:cxn ang="0">
                  <a:pos x="0" y="0"/>
                </a:cxn>
                <a:cxn ang="0">
                  <a:pos x="25" y="1"/>
                </a:cxn>
                <a:cxn ang="0">
                  <a:pos x="47" y="2"/>
                </a:cxn>
                <a:cxn ang="0">
                  <a:pos x="69" y="3"/>
                </a:cxn>
                <a:cxn ang="0">
                  <a:pos x="88" y="5"/>
                </a:cxn>
                <a:cxn ang="0">
                  <a:pos x="110" y="8"/>
                </a:cxn>
                <a:cxn ang="0">
                  <a:pos x="133" y="10"/>
                </a:cxn>
                <a:cxn ang="0">
                  <a:pos x="152" y="13"/>
                </a:cxn>
                <a:cxn ang="0">
                  <a:pos x="172" y="16"/>
                </a:cxn>
                <a:cxn ang="0">
                  <a:pos x="194" y="18"/>
                </a:cxn>
                <a:cxn ang="0">
                  <a:pos x="213" y="20"/>
                </a:cxn>
                <a:cxn ang="0">
                  <a:pos x="213" y="20"/>
                </a:cxn>
              </a:cxnLst>
              <a:rect l="txL" t="txT" r="txR" b="txB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54" name="Freeform 31"/>
            <p:cNvSpPr/>
            <p:nvPr/>
          </p:nvSpPr>
          <p:spPr>
            <a:xfrm>
              <a:off x="579" y="1643"/>
              <a:ext cx="157" cy="44"/>
            </a:xfrm>
            <a:custGeom>
              <a:avLst/>
              <a:gdLst>
                <a:gd name="txL" fmla="*/ 0 w 157"/>
                <a:gd name="txT" fmla="*/ 0 h 44"/>
                <a:gd name="txR" fmla="*/ 157 w 157"/>
                <a:gd name="txB" fmla="*/ 44 h 44"/>
              </a:gdLst>
              <a:ahLst/>
              <a:cxnLst>
                <a:cxn ang="0">
                  <a:pos x="0" y="44"/>
                </a:cxn>
                <a:cxn ang="0">
                  <a:pos x="142" y="0"/>
                </a:cxn>
                <a:cxn ang="0">
                  <a:pos x="157" y="35"/>
                </a:cxn>
                <a:cxn ang="0">
                  <a:pos x="0" y="44"/>
                </a:cxn>
                <a:cxn ang="0">
                  <a:pos x="0" y="44"/>
                </a:cxn>
              </a:cxnLst>
              <a:rect l="txL" t="txT" r="txR" b="txB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55" name="Freeform 32"/>
            <p:cNvSpPr/>
            <p:nvPr/>
          </p:nvSpPr>
          <p:spPr>
            <a:xfrm>
              <a:off x="5052" y="1687"/>
              <a:ext cx="37" cy="12"/>
            </a:xfrm>
            <a:custGeom>
              <a:avLst/>
              <a:gdLst>
                <a:gd name="txL" fmla="*/ 0 w 37"/>
                <a:gd name="txT" fmla="*/ 0 h 12"/>
                <a:gd name="txR" fmla="*/ 37 w 37"/>
                <a:gd name="txB" fmla="*/ 12 h 12"/>
              </a:gdLst>
              <a:ahLst/>
              <a:cxnLst>
                <a:cxn ang="0">
                  <a:pos x="0" y="12"/>
                </a:cxn>
                <a:cxn ang="0">
                  <a:pos x="0" y="0"/>
                </a:cxn>
                <a:cxn ang="0">
                  <a:pos x="37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txL" t="txT" r="txR" b="txB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56" name="Freeform 33"/>
            <p:cNvSpPr/>
            <p:nvPr/>
          </p:nvSpPr>
          <p:spPr>
            <a:xfrm>
              <a:off x="721" y="1766"/>
              <a:ext cx="27" cy="15"/>
            </a:xfrm>
            <a:custGeom>
              <a:avLst/>
              <a:gdLst>
                <a:gd name="txL" fmla="*/ 0 w 27"/>
                <a:gd name="txT" fmla="*/ 0 h 15"/>
                <a:gd name="txR" fmla="*/ 27 w 27"/>
                <a:gd name="txB" fmla="*/ 15 h 15"/>
              </a:gdLst>
              <a:ahLst/>
              <a:cxnLst>
                <a:cxn ang="0">
                  <a:pos x="0" y="12"/>
                </a:cxn>
                <a:cxn ang="0">
                  <a:pos x="27" y="0"/>
                </a:cxn>
                <a:cxn ang="0">
                  <a:pos x="27" y="15"/>
                </a:cxn>
                <a:cxn ang="0">
                  <a:pos x="0" y="12"/>
                </a:cxn>
                <a:cxn ang="0">
                  <a:pos x="0" y="12"/>
                </a:cxn>
              </a:cxnLst>
              <a:rect l="txL" t="txT" r="txR" b="txB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57" name="Freeform 34"/>
            <p:cNvSpPr/>
            <p:nvPr/>
          </p:nvSpPr>
          <p:spPr>
            <a:xfrm>
              <a:off x="5035" y="1781"/>
              <a:ext cx="162" cy="79"/>
            </a:xfrm>
            <a:custGeom>
              <a:avLst/>
              <a:gdLst>
                <a:gd name="txL" fmla="*/ 0 w 162"/>
                <a:gd name="txT" fmla="*/ 0 h 79"/>
                <a:gd name="txR" fmla="*/ 162 w 162"/>
                <a:gd name="txB" fmla="*/ 79 h 79"/>
              </a:gdLst>
              <a:ahLst/>
              <a:cxnLst>
                <a:cxn ang="0">
                  <a:pos x="157" y="67"/>
                </a:cxn>
                <a:cxn ang="0">
                  <a:pos x="139" y="64"/>
                </a:cxn>
                <a:cxn ang="0">
                  <a:pos x="122" y="62"/>
                </a:cxn>
                <a:cxn ang="0">
                  <a:pos x="108" y="62"/>
                </a:cxn>
                <a:cxn ang="0">
                  <a:pos x="90" y="62"/>
                </a:cxn>
                <a:cxn ang="0">
                  <a:pos x="76" y="63"/>
                </a:cxn>
                <a:cxn ang="0">
                  <a:pos x="61" y="65"/>
                </a:cxn>
                <a:cxn ang="0">
                  <a:pos x="46" y="69"/>
                </a:cxn>
                <a:cxn ang="0">
                  <a:pos x="29" y="72"/>
                </a:cxn>
                <a:cxn ang="0">
                  <a:pos x="14" y="75"/>
                </a:cxn>
                <a:cxn ang="0">
                  <a:pos x="0" y="79"/>
                </a:cxn>
                <a:cxn ang="0">
                  <a:pos x="10" y="0"/>
                </a:cxn>
                <a:cxn ang="0">
                  <a:pos x="27" y="8"/>
                </a:cxn>
                <a:cxn ang="0">
                  <a:pos x="46" y="15"/>
                </a:cxn>
                <a:cxn ang="0">
                  <a:pos x="66" y="19"/>
                </a:cxn>
                <a:cxn ang="0">
                  <a:pos x="88" y="25"/>
                </a:cxn>
                <a:cxn ang="0">
                  <a:pos x="110" y="30"/>
                </a:cxn>
                <a:cxn ang="0">
                  <a:pos x="130" y="34"/>
                </a:cxn>
                <a:cxn ang="0">
                  <a:pos x="144" y="40"/>
                </a:cxn>
                <a:cxn ang="0">
                  <a:pos x="157" y="47"/>
                </a:cxn>
                <a:cxn ang="0">
                  <a:pos x="162" y="56"/>
                </a:cxn>
                <a:cxn ang="0">
                  <a:pos x="157" y="67"/>
                </a:cxn>
                <a:cxn ang="0">
                  <a:pos x="157" y="67"/>
                </a:cxn>
              </a:cxnLst>
              <a:rect l="txL" t="txT" r="txR" b="txB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58" name="Freeform 35"/>
            <p:cNvSpPr/>
            <p:nvPr/>
          </p:nvSpPr>
          <p:spPr>
            <a:xfrm>
              <a:off x="552" y="1872"/>
              <a:ext cx="662" cy="1852"/>
            </a:xfrm>
            <a:custGeom>
              <a:avLst/>
              <a:gdLst>
                <a:gd name="txL" fmla="*/ 0 w 662"/>
                <a:gd name="txT" fmla="*/ 0 h 1852"/>
                <a:gd name="txR" fmla="*/ 662 w 662"/>
                <a:gd name="txB" fmla="*/ 1852 h 1852"/>
              </a:gdLst>
              <a:ahLst/>
              <a:cxnLst>
                <a:cxn ang="0">
                  <a:pos x="176" y="1763"/>
                </a:cxn>
                <a:cxn ang="0">
                  <a:pos x="257" y="1767"/>
                </a:cxn>
                <a:cxn ang="0">
                  <a:pos x="353" y="1770"/>
                </a:cxn>
                <a:cxn ang="0">
                  <a:pos x="453" y="1771"/>
                </a:cxn>
                <a:cxn ang="0">
                  <a:pos x="551" y="1771"/>
                </a:cxn>
                <a:cxn ang="0">
                  <a:pos x="644" y="1770"/>
                </a:cxn>
                <a:cxn ang="0">
                  <a:pos x="649" y="1786"/>
                </a:cxn>
                <a:cxn ang="0">
                  <a:pos x="657" y="1802"/>
                </a:cxn>
                <a:cxn ang="0">
                  <a:pos x="659" y="1818"/>
                </a:cxn>
                <a:cxn ang="0">
                  <a:pos x="662" y="1835"/>
                </a:cxn>
                <a:cxn ang="0">
                  <a:pos x="654" y="1852"/>
                </a:cxn>
                <a:cxn ang="0">
                  <a:pos x="505" y="1848"/>
                </a:cxn>
                <a:cxn ang="0">
                  <a:pos x="333" y="1846"/>
                </a:cxn>
                <a:cxn ang="0">
                  <a:pos x="169" y="1845"/>
                </a:cxn>
                <a:cxn ang="0">
                  <a:pos x="49" y="1844"/>
                </a:cxn>
                <a:cxn ang="0">
                  <a:pos x="0" y="1843"/>
                </a:cxn>
                <a:cxn ang="0">
                  <a:pos x="10" y="923"/>
                </a:cxn>
                <a:cxn ang="0">
                  <a:pos x="10" y="749"/>
                </a:cxn>
                <a:cxn ang="0">
                  <a:pos x="10" y="574"/>
                </a:cxn>
                <a:cxn ang="0">
                  <a:pos x="12" y="399"/>
                </a:cxn>
                <a:cxn ang="0">
                  <a:pos x="14" y="223"/>
                </a:cxn>
                <a:cxn ang="0">
                  <a:pos x="34" y="134"/>
                </a:cxn>
                <a:cxn ang="0">
                  <a:pos x="61" y="130"/>
                </a:cxn>
                <a:cxn ang="0">
                  <a:pos x="88" y="123"/>
                </a:cxn>
                <a:cxn ang="0">
                  <a:pos x="113" y="114"/>
                </a:cxn>
                <a:cxn ang="0">
                  <a:pos x="132" y="101"/>
                </a:cxn>
                <a:cxn ang="0">
                  <a:pos x="144" y="87"/>
                </a:cxn>
                <a:cxn ang="0">
                  <a:pos x="139" y="75"/>
                </a:cxn>
                <a:cxn ang="0">
                  <a:pos x="122" y="61"/>
                </a:cxn>
                <a:cxn ang="0">
                  <a:pos x="95" y="50"/>
                </a:cxn>
                <a:cxn ang="0">
                  <a:pos x="66" y="42"/>
                </a:cxn>
                <a:cxn ang="0">
                  <a:pos x="49" y="38"/>
                </a:cxn>
                <a:cxn ang="0">
                  <a:pos x="39" y="37"/>
                </a:cxn>
                <a:cxn ang="0">
                  <a:pos x="29" y="36"/>
                </a:cxn>
                <a:cxn ang="0">
                  <a:pos x="19" y="35"/>
                </a:cxn>
                <a:cxn ang="0">
                  <a:pos x="12" y="31"/>
                </a:cxn>
                <a:cxn ang="0">
                  <a:pos x="24" y="26"/>
                </a:cxn>
                <a:cxn ang="0">
                  <a:pos x="56" y="19"/>
                </a:cxn>
                <a:cxn ang="0">
                  <a:pos x="88" y="13"/>
                </a:cxn>
                <a:cxn ang="0">
                  <a:pos x="120" y="8"/>
                </a:cxn>
                <a:cxn ang="0">
                  <a:pos x="154" y="3"/>
                </a:cxn>
                <a:cxn ang="0">
                  <a:pos x="169" y="741"/>
                </a:cxn>
                <a:cxn ang="0">
                  <a:pos x="169" y="740"/>
                </a:cxn>
              </a:cxnLst>
              <a:rect l="txL" t="txT" r="txR" b="txB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59" name="Freeform 36"/>
            <p:cNvSpPr/>
            <p:nvPr/>
          </p:nvSpPr>
          <p:spPr>
            <a:xfrm>
              <a:off x="2079" y="1910"/>
              <a:ext cx="3125" cy="1831"/>
            </a:xfrm>
            <a:custGeom>
              <a:avLst/>
              <a:gdLst>
                <a:gd name="txL" fmla="*/ 0 w 3125"/>
                <a:gd name="txT" fmla="*/ 0 h 1831"/>
                <a:gd name="txR" fmla="*/ 3125 w 3125"/>
                <a:gd name="txB" fmla="*/ 1831 h 1831"/>
              </a:gdLst>
              <a:ahLst/>
              <a:cxnLst>
                <a:cxn ang="0">
                  <a:pos x="3105" y="1032"/>
                </a:cxn>
                <a:cxn ang="0">
                  <a:pos x="3105" y="1196"/>
                </a:cxn>
                <a:cxn ang="0">
                  <a:pos x="3105" y="1357"/>
                </a:cxn>
                <a:cxn ang="0">
                  <a:pos x="3108" y="1516"/>
                </a:cxn>
                <a:cxn ang="0">
                  <a:pos x="3105" y="1670"/>
                </a:cxn>
                <a:cxn ang="0">
                  <a:pos x="3098" y="1822"/>
                </a:cxn>
                <a:cxn ang="0">
                  <a:pos x="2539" y="1822"/>
                </a:cxn>
                <a:cxn ang="0">
                  <a:pos x="1968" y="1822"/>
                </a:cxn>
                <a:cxn ang="0">
                  <a:pos x="1402" y="1823"/>
                </a:cxn>
                <a:cxn ang="0">
                  <a:pos x="848" y="1821"/>
                </a:cxn>
                <a:cxn ang="0">
                  <a:pos x="326" y="1814"/>
                </a:cxn>
                <a:cxn ang="0">
                  <a:pos x="274" y="1821"/>
                </a:cxn>
                <a:cxn ang="0">
                  <a:pos x="225" y="1818"/>
                </a:cxn>
                <a:cxn ang="0">
                  <a:pos x="176" y="1818"/>
                </a:cxn>
                <a:cxn ang="0">
                  <a:pos x="132" y="1821"/>
                </a:cxn>
                <a:cxn ang="0">
                  <a:pos x="86" y="1826"/>
                </a:cxn>
                <a:cxn ang="0">
                  <a:pos x="0" y="1732"/>
                </a:cxn>
                <a:cxn ang="0">
                  <a:pos x="189" y="1738"/>
                </a:cxn>
                <a:cxn ang="0">
                  <a:pos x="365" y="1741"/>
                </a:cxn>
                <a:cxn ang="0">
                  <a:pos x="539" y="1740"/>
                </a:cxn>
                <a:cxn ang="0">
                  <a:pos x="723" y="1740"/>
                </a:cxn>
                <a:cxn ang="0">
                  <a:pos x="926" y="1740"/>
                </a:cxn>
                <a:cxn ang="0">
                  <a:pos x="2899" y="1743"/>
                </a:cxn>
                <a:cxn ang="0">
                  <a:pos x="2909" y="1740"/>
                </a:cxn>
                <a:cxn ang="0">
                  <a:pos x="2921" y="1736"/>
                </a:cxn>
                <a:cxn ang="0">
                  <a:pos x="2929" y="1730"/>
                </a:cxn>
                <a:cxn ang="0">
                  <a:pos x="2936" y="1726"/>
                </a:cxn>
                <a:cxn ang="0">
                  <a:pos x="2956" y="502"/>
                </a:cxn>
                <a:cxn ang="0">
                  <a:pos x="2978" y="7"/>
                </a:cxn>
                <a:cxn ang="0">
                  <a:pos x="3010" y="17"/>
                </a:cxn>
                <a:cxn ang="0">
                  <a:pos x="3044" y="26"/>
                </a:cxn>
                <a:cxn ang="0">
                  <a:pos x="3081" y="36"/>
                </a:cxn>
                <a:cxn ang="0">
                  <a:pos x="3110" y="47"/>
                </a:cxn>
                <a:cxn ang="0">
                  <a:pos x="3125" y="53"/>
                </a:cxn>
              </a:cxnLst>
              <a:rect l="txL" t="txT" r="txR" b="txB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60" name="Freeform 37"/>
            <p:cNvSpPr/>
            <p:nvPr/>
          </p:nvSpPr>
          <p:spPr>
            <a:xfrm>
              <a:off x="3250" y="3749"/>
              <a:ext cx="1189" cy="426"/>
            </a:xfrm>
            <a:custGeom>
              <a:avLst/>
              <a:gdLst>
                <a:gd name="txL" fmla="*/ 0 w 1189"/>
                <a:gd name="txT" fmla="*/ 0 h 426"/>
                <a:gd name="txR" fmla="*/ 1189 w 1189"/>
                <a:gd name="txB" fmla="*/ 426 h 426"/>
              </a:gdLst>
              <a:ahLst/>
              <a:cxnLst>
                <a:cxn ang="0">
                  <a:pos x="299" y="73"/>
                </a:cxn>
                <a:cxn ang="0">
                  <a:pos x="402" y="97"/>
                </a:cxn>
                <a:cxn ang="0">
                  <a:pos x="510" y="111"/>
                </a:cxn>
                <a:cxn ang="0">
                  <a:pos x="572" y="115"/>
                </a:cxn>
                <a:cxn ang="0">
                  <a:pos x="527" y="133"/>
                </a:cxn>
                <a:cxn ang="0">
                  <a:pos x="493" y="151"/>
                </a:cxn>
                <a:cxn ang="0">
                  <a:pos x="478" y="171"/>
                </a:cxn>
                <a:cxn ang="0">
                  <a:pos x="525" y="182"/>
                </a:cxn>
                <a:cxn ang="0">
                  <a:pos x="572" y="168"/>
                </a:cxn>
                <a:cxn ang="0">
                  <a:pos x="621" y="153"/>
                </a:cxn>
                <a:cxn ang="0">
                  <a:pos x="701" y="154"/>
                </a:cxn>
                <a:cxn ang="0">
                  <a:pos x="672" y="163"/>
                </a:cxn>
                <a:cxn ang="0">
                  <a:pos x="638" y="173"/>
                </a:cxn>
                <a:cxn ang="0">
                  <a:pos x="603" y="181"/>
                </a:cxn>
                <a:cxn ang="0">
                  <a:pos x="574" y="192"/>
                </a:cxn>
                <a:cxn ang="0">
                  <a:pos x="549" y="205"/>
                </a:cxn>
                <a:cxn ang="0">
                  <a:pos x="535" y="221"/>
                </a:cxn>
                <a:cxn ang="0">
                  <a:pos x="586" y="237"/>
                </a:cxn>
                <a:cxn ang="0">
                  <a:pos x="665" y="224"/>
                </a:cxn>
                <a:cxn ang="0">
                  <a:pos x="741" y="201"/>
                </a:cxn>
                <a:cxn ang="0">
                  <a:pos x="895" y="189"/>
                </a:cxn>
                <a:cxn ang="0">
                  <a:pos x="826" y="199"/>
                </a:cxn>
                <a:cxn ang="0">
                  <a:pos x="743" y="221"/>
                </a:cxn>
                <a:cxn ang="0">
                  <a:pos x="672" y="250"/>
                </a:cxn>
                <a:cxn ang="0">
                  <a:pos x="721" y="275"/>
                </a:cxn>
                <a:cxn ang="0">
                  <a:pos x="812" y="258"/>
                </a:cxn>
                <a:cxn ang="0">
                  <a:pos x="902" y="233"/>
                </a:cxn>
                <a:cxn ang="0">
                  <a:pos x="969" y="226"/>
                </a:cxn>
                <a:cxn ang="0">
                  <a:pos x="966" y="213"/>
                </a:cxn>
                <a:cxn ang="0">
                  <a:pos x="947" y="201"/>
                </a:cxn>
                <a:cxn ang="0">
                  <a:pos x="920" y="192"/>
                </a:cxn>
                <a:cxn ang="0">
                  <a:pos x="1015" y="199"/>
                </a:cxn>
                <a:cxn ang="0">
                  <a:pos x="1098" y="219"/>
                </a:cxn>
                <a:cxn ang="0">
                  <a:pos x="1162" y="254"/>
                </a:cxn>
                <a:cxn ang="0">
                  <a:pos x="1189" y="295"/>
                </a:cxn>
                <a:cxn ang="0">
                  <a:pos x="1172" y="331"/>
                </a:cxn>
                <a:cxn ang="0">
                  <a:pos x="1130" y="365"/>
                </a:cxn>
                <a:cxn ang="0">
                  <a:pos x="1059" y="402"/>
                </a:cxn>
                <a:cxn ang="0">
                  <a:pos x="893" y="426"/>
                </a:cxn>
                <a:cxn ang="0">
                  <a:pos x="704" y="422"/>
                </a:cxn>
                <a:cxn ang="0">
                  <a:pos x="530" y="407"/>
                </a:cxn>
                <a:cxn ang="0">
                  <a:pos x="393" y="376"/>
                </a:cxn>
                <a:cxn ang="0">
                  <a:pos x="339" y="311"/>
                </a:cxn>
                <a:cxn ang="0">
                  <a:pos x="299" y="239"/>
                </a:cxn>
                <a:cxn ang="0">
                  <a:pos x="221" y="232"/>
                </a:cxn>
                <a:cxn ang="0">
                  <a:pos x="128" y="203"/>
                </a:cxn>
                <a:cxn ang="0">
                  <a:pos x="47" y="167"/>
                </a:cxn>
                <a:cxn ang="0">
                  <a:pos x="0" y="123"/>
                </a:cxn>
                <a:cxn ang="0">
                  <a:pos x="8" y="83"/>
                </a:cxn>
                <a:cxn ang="0">
                  <a:pos x="30" y="46"/>
                </a:cxn>
                <a:cxn ang="0">
                  <a:pos x="62" y="11"/>
                </a:cxn>
                <a:cxn ang="0">
                  <a:pos x="106" y="8"/>
                </a:cxn>
                <a:cxn ang="0">
                  <a:pos x="152" y="25"/>
                </a:cxn>
                <a:cxn ang="0">
                  <a:pos x="201" y="46"/>
                </a:cxn>
                <a:cxn ang="0">
                  <a:pos x="233" y="57"/>
                </a:cxn>
              </a:cxnLst>
              <a:rect l="txL" t="txT" r="txR" b="txB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61" name="Freeform 38"/>
            <p:cNvSpPr/>
            <p:nvPr/>
          </p:nvSpPr>
          <p:spPr>
            <a:xfrm>
              <a:off x="3412" y="3749"/>
              <a:ext cx="47" cy="15"/>
            </a:xfrm>
            <a:custGeom>
              <a:avLst/>
              <a:gdLst>
                <a:gd name="txL" fmla="*/ 0 w 47"/>
                <a:gd name="txT" fmla="*/ 0 h 15"/>
                <a:gd name="txR" fmla="*/ 47 w 47"/>
                <a:gd name="txB" fmla="*/ 15 h 15"/>
              </a:gdLst>
              <a:ahLst/>
              <a:cxnLst>
                <a:cxn ang="0">
                  <a:pos x="44" y="0"/>
                </a:cxn>
                <a:cxn ang="0">
                  <a:pos x="47" y="6"/>
                </a:cxn>
                <a:cxn ang="0">
                  <a:pos x="42" y="10"/>
                </a:cxn>
                <a:cxn ang="0">
                  <a:pos x="37" y="13"/>
                </a:cxn>
                <a:cxn ang="0">
                  <a:pos x="30" y="15"/>
                </a:cxn>
                <a:cxn ang="0">
                  <a:pos x="22" y="15"/>
                </a:cxn>
                <a:cxn ang="0">
                  <a:pos x="15" y="15"/>
                </a:cxn>
                <a:cxn ang="0">
                  <a:pos x="10" y="13"/>
                </a:cxn>
                <a:cxn ang="0">
                  <a:pos x="3" y="9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0"/>
                </a:cxn>
              </a:cxnLst>
              <a:rect l="txL" t="txT" r="txR" b="txB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62" name="Freeform 39"/>
            <p:cNvSpPr/>
            <p:nvPr/>
          </p:nvSpPr>
          <p:spPr>
            <a:xfrm>
              <a:off x="3491" y="3749"/>
              <a:ext cx="115" cy="54"/>
            </a:xfrm>
            <a:custGeom>
              <a:avLst/>
              <a:gdLst>
                <a:gd name="txL" fmla="*/ 0 w 115"/>
                <a:gd name="txT" fmla="*/ 0 h 54"/>
                <a:gd name="txR" fmla="*/ 115 w 115"/>
                <a:gd name="txB" fmla="*/ 54 h 54"/>
              </a:gdLst>
              <a:ahLst/>
              <a:cxnLst>
                <a:cxn ang="0">
                  <a:pos x="112" y="0"/>
                </a:cxn>
                <a:cxn ang="0">
                  <a:pos x="115" y="6"/>
                </a:cxn>
                <a:cxn ang="0">
                  <a:pos x="115" y="11"/>
                </a:cxn>
                <a:cxn ang="0">
                  <a:pos x="112" y="17"/>
                </a:cxn>
                <a:cxn ang="0">
                  <a:pos x="107" y="23"/>
                </a:cxn>
                <a:cxn ang="0">
                  <a:pos x="100" y="29"/>
                </a:cxn>
                <a:cxn ang="0">
                  <a:pos x="93" y="34"/>
                </a:cxn>
                <a:cxn ang="0">
                  <a:pos x="85" y="39"/>
                </a:cxn>
                <a:cxn ang="0">
                  <a:pos x="76" y="45"/>
                </a:cxn>
                <a:cxn ang="0">
                  <a:pos x="68" y="49"/>
                </a:cxn>
                <a:cxn ang="0">
                  <a:pos x="61" y="54"/>
                </a:cxn>
                <a:cxn ang="0">
                  <a:pos x="49" y="51"/>
                </a:cxn>
                <a:cxn ang="0">
                  <a:pos x="36" y="48"/>
                </a:cxn>
                <a:cxn ang="0">
                  <a:pos x="24" y="45"/>
                </a:cxn>
                <a:cxn ang="0">
                  <a:pos x="14" y="40"/>
                </a:cxn>
                <a:cxn ang="0">
                  <a:pos x="7" y="35"/>
                </a:cxn>
                <a:cxn ang="0">
                  <a:pos x="2" y="30"/>
                </a:cxn>
                <a:cxn ang="0">
                  <a:pos x="0" y="24"/>
                </a:cxn>
                <a:cxn ang="0">
                  <a:pos x="0" y="17"/>
                </a:cxn>
                <a:cxn ang="0">
                  <a:pos x="5" y="11"/>
                </a:cxn>
                <a:cxn ang="0">
                  <a:pos x="9" y="3"/>
                </a:cxn>
                <a:cxn ang="0">
                  <a:pos x="19" y="2"/>
                </a:cxn>
                <a:cxn ang="0">
                  <a:pos x="29" y="1"/>
                </a:cxn>
                <a:cxn ang="0">
                  <a:pos x="39" y="0"/>
                </a:cxn>
                <a:cxn ang="0">
                  <a:pos x="49" y="0"/>
                </a:cxn>
                <a:cxn ang="0">
                  <a:pos x="61" y="0"/>
                </a:cxn>
                <a:cxn ang="0">
                  <a:pos x="71" y="0"/>
                </a:cxn>
                <a:cxn ang="0">
                  <a:pos x="83" y="0"/>
                </a:cxn>
                <a:cxn ang="0">
                  <a:pos x="93" y="0"/>
                </a:cxn>
                <a:cxn ang="0">
                  <a:pos x="103" y="0"/>
                </a:cxn>
                <a:cxn ang="0">
                  <a:pos x="112" y="0"/>
                </a:cxn>
                <a:cxn ang="0">
                  <a:pos x="112" y="0"/>
                </a:cxn>
              </a:cxnLst>
              <a:rect l="txL" t="txT" r="txR" b="txB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63" name="Freeform 40"/>
            <p:cNvSpPr/>
            <p:nvPr/>
          </p:nvSpPr>
          <p:spPr>
            <a:xfrm>
              <a:off x="3613" y="3749"/>
              <a:ext cx="152" cy="81"/>
            </a:xfrm>
            <a:custGeom>
              <a:avLst/>
              <a:gdLst>
                <a:gd name="txL" fmla="*/ 0 w 152"/>
                <a:gd name="txT" fmla="*/ 0 h 81"/>
                <a:gd name="txR" fmla="*/ 152 w 152"/>
                <a:gd name="txB" fmla="*/ 81 h 81"/>
              </a:gdLst>
              <a:ahLst/>
              <a:cxnLst>
                <a:cxn ang="0">
                  <a:pos x="152" y="3"/>
                </a:cxn>
                <a:cxn ang="0">
                  <a:pos x="142" y="13"/>
                </a:cxn>
                <a:cxn ang="0">
                  <a:pos x="133" y="23"/>
                </a:cxn>
                <a:cxn ang="0">
                  <a:pos x="128" y="34"/>
                </a:cxn>
                <a:cxn ang="0">
                  <a:pos x="120" y="47"/>
                </a:cxn>
                <a:cxn ang="0">
                  <a:pos x="113" y="58"/>
                </a:cxn>
                <a:cxn ang="0">
                  <a:pos x="106" y="69"/>
                </a:cxn>
                <a:cxn ang="0">
                  <a:pos x="93" y="77"/>
                </a:cxn>
                <a:cxn ang="0">
                  <a:pos x="79" y="81"/>
                </a:cxn>
                <a:cxn ang="0">
                  <a:pos x="57" y="81"/>
                </a:cxn>
                <a:cxn ang="0">
                  <a:pos x="27" y="78"/>
                </a:cxn>
                <a:cxn ang="0">
                  <a:pos x="10" y="71"/>
                </a:cxn>
                <a:cxn ang="0">
                  <a:pos x="0" y="63"/>
                </a:cxn>
                <a:cxn ang="0">
                  <a:pos x="0" y="56"/>
                </a:cxn>
                <a:cxn ang="0">
                  <a:pos x="5" y="48"/>
                </a:cxn>
                <a:cxn ang="0">
                  <a:pos x="17" y="40"/>
                </a:cxn>
                <a:cxn ang="0">
                  <a:pos x="30" y="32"/>
                </a:cxn>
                <a:cxn ang="0">
                  <a:pos x="42" y="25"/>
                </a:cxn>
                <a:cxn ang="0">
                  <a:pos x="54" y="17"/>
                </a:cxn>
                <a:cxn ang="0">
                  <a:pos x="61" y="9"/>
                </a:cxn>
                <a:cxn ang="0">
                  <a:pos x="64" y="0"/>
                </a:cxn>
                <a:cxn ang="0">
                  <a:pos x="152" y="3"/>
                </a:cxn>
                <a:cxn ang="0">
                  <a:pos x="152" y="3"/>
                </a:cxn>
              </a:cxnLst>
              <a:rect l="txL" t="txT" r="txR" b="txB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64" name="Freeform 41"/>
            <p:cNvSpPr/>
            <p:nvPr/>
          </p:nvSpPr>
          <p:spPr>
            <a:xfrm>
              <a:off x="3748" y="3746"/>
              <a:ext cx="176" cy="100"/>
            </a:xfrm>
            <a:custGeom>
              <a:avLst/>
              <a:gdLst>
                <a:gd name="txL" fmla="*/ 0 w 176"/>
                <a:gd name="txT" fmla="*/ 0 h 100"/>
                <a:gd name="txR" fmla="*/ 176 w 176"/>
                <a:gd name="txB" fmla="*/ 100 h 100"/>
              </a:gdLst>
              <a:ahLst/>
              <a:cxnLst>
                <a:cxn ang="0">
                  <a:pos x="176" y="6"/>
                </a:cxn>
                <a:cxn ang="0">
                  <a:pos x="159" y="18"/>
                </a:cxn>
                <a:cxn ang="0">
                  <a:pos x="147" y="32"/>
                </a:cxn>
                <a:cxn ang="0">
                  <a:pos x="137" y="46"/>
                </a:cxn>
                <a:cxn ang="0">
                  <a:pos x="130" y="61"/>
                </a:cxn>
                <a:cxn ang="0">
                  <a:pos x="120" y="75"/>
                </a:cxn>
                <a:cxn ang="0">
                  <a:pos x="108" y="86"/>
                </a:cxn>
                <a:cxn ang="0">
                  <a:pos x="91" y="96"/>
                </a:cxn>
                <a:cxn ang="0">
                  <a:pos x="69" y="100"/>
                </a:cxn>
                <a:cxn ang="0">
                  <a:pos x="39" y="99"/>
                </a:cxn>
                <a:cxn ang="0">
                  <a:pos x="0" y="92"/>
                </a:cxn>
                <a:cxn ang="0">
                  <a:pos x="12" y="81"/>
                </a:cxn>
                <a:cxn ang="0">
                  <a:pos x="22" y="67"/>
                </a:cxn>
                <a:cxn ang="0">
                  <a:pos x="32" y="53"/>
                </a:cxn>
                <a:cxn ang="0">
                  <a:pos x="42" y="38"/>
                </a:cxn>
                <a:cxn ang="0">
                  <a:pos x="51" y="25"/>
                </a:cxn>
                <a:cxn ang="0">
                  <a:pos x="66" y="13"/>
                </a:cxn>
                <a:cxn ang="0">
                  <a:pos x="86" y="4"/>
                </a:cxn>
                <a:cxn ang="0">
                  <a:pos x="108" y="0"/>
                </a:cxn>
                <a:cxn ang="0">
                  <a:pos x="140" y="1"/>
                </a:cxn>
                <a:cxn ang="0">
                  <a:pos x="176" y="6"/>
                </a:cxn>
                <a:cxn ang="0">
                  <a:pos x="176" y="6"/>
                </a:cxn>
              </a:cxnLst>
              <a:rect l="txL" t="txT" r="txR" b="txB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65" name="Freeform 42"/>
            <p:cNvSpPr/>
            <p:nvPr/>
          </p:nvSpPr>
          <p:spPr>
            <a:xfrm>
              <a:off x="3905" y="3744"/>
              <a:ext cx="152" cy="100"/>
            </a:xfrm>
            <a:custGeom>
              <a:avLst/>
              <a:gdLst>
                <a:gd name="txL" fmla="*/ 0 w 152"/>
                <a:gd name="txT" fmla="*/ 0 h 100"/>
                <a:gd name="txR" fmla="*/ 152 w 152"/>
                <a:gd name="txB" fmla="*/ 100 h 100"/>
              </a:gdLst>
              <a:ahLst/>
              <a:cxnLst>
                <a:cxn ang="0">
                  <a:pos x="149" y="8"/>
                </a:cxn>
                <a:cxn ang="0">
                  <a:pos x="137" y="19"/>
                </a:cxn>
                <a:cxn ang="0">
                  <a:pos x="127" y="30"/>
                </a:cxn>
                <a:cxn ang="0">
                  <a:pos x="120" y="43"/>
                </a:cxn>
                <a:cxn ang="0">
                  <a:pos x="113" y="55"/>
                </a:cxn>
                <a:cxn ang="0">
                  <a:pos x="103" y="67"/>
                </a:cxn>
                <a:cxn ang="0">
                  <a:pos x="93" y="78"/>
                </a:cxn>
                <a:cxn ang="0">
                  <a:pos x="81" y="88"/>
                </a:cxn>
                <a:cxn ang="0">
                  <a:pos x="61" y="95"/>
                </a:cxn>
                <a:cxn ang="0">
                  <a:pos x="34" y="99"/>
                </a:cxn>
                <a:cxn ang="0">
                  <a:pos x="0" y="100"/>
                </a:cxn>
                <a:cxn ang="0">
                  <a:pos x="10" y="87"/>
                </a:cxn>
                <a:cxn ang="0">
                  <a:pos x="17" y="74"/>
                </a:cxn>
                <a:cxn ang="0">
                  <a:pos x="24" y="58"/>
                </a:cxn>
                <a:cxn ang="0">
                  <a:pos x="32" y="42"/>
                </a:cxn>
                <a:cxn ang="0">
                  <a:pos x="42" y="27"/>
                </a:cxn>
                <a:cxn ang="0">
                  <a:pos x="54" y="14"/>
                </a:cxn>
                <a:cxn ang="0">
                  <a:pos x="71" y="5"/>
                </a:cxn>
                <a:cxn ang="0">
                  <a:pos x="93" y="0"/>
                </a:cxn>
                <a:cxn ang="0">
                  <a:pos x="117" y="0"/>
                </a:cxn>
                <a:cxn ang="0">
                  <a:pos x="152" y="8"/>
                </a:cxn>
                <a:cxn ang="0">
                  <a:pos x="152" y="8"/>
                </a:cxn>
                <a:cxn ang="0">
                  <a:pos x="149" y="8"/>
                </a:cxn>
              </a:cxnLst>
              <a:rect l="txL" t="txT" r="txR" b="txB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66" name="Freeform 43"/>
            <p:cNvSpPr/>
            <p:nvPr/>
          </p:nvSpPr>
          <p:spPr>
            <a:xfrm>
              <a:off x="3772" y="3863"/>
              <a:ext cx="214" cy="51"/>
            </a:xfrm>
            <a:custGeom>
              <a:avLst/>
              <a:gdLst>
                <a:gd name="txL" fmla="*/ 0 w 214"/>
                <a:gd name="txT" fmla="*/ 0 h 51"/>
                <a:gd name="txR" fmla="*/ 214 w 214"/>
                <a:gd name="txB" fmla="*/ 51 h 51"/>
              </a:gdLst>
              <a:ahLst/>
              <a:cxnLst>
                <a:cxn ang="0">
                  <a:pos x="214" y="21"/>
                </a:cxn>
                <a:cxn ang="0">
                  <a:pos x="199" y="19"/>
                </a:cxn>
                <a:cxn ang="0">
                  <a:pos x="179" y="16"/>
                </a:cxn>
                <a:cxn ang="0">
                  <a:pos x="160" y="17"/>
                </a:cxn>
                <a:cxn ang="0">
                  <a:pos x="135" y="19"/>
                </a:cxn>
                <a:cxn ang="0">
                  <a:pos x="111" y="22"/>
                </a:cxn>
                <a:cxn ang="0">
                  <a:pos x="86" y="27"/>
                </a:cxn>
                <a:cxn ang="0">
                  <a:pos x="62" y="32"/>
                </a:cxn>
                <a:cxn ang="0">
                  <a:pos x="40" y="38"/>
                </a:cxn>
                <a:cxn ang="0">
                  <a:pos x="18" y="45"/>
                </a:cxn>
                <a:cxn ang="0">
                  <a:pos x="0" y="51"/>
                </a:cxn>
                <a:cxn ang="0">
                  <a:pos x="5" y="44"/>
                </a:cxn>
                <a:cxn ang="0">
                  <a:pos x="13" y="37"/>
                </a:cxn>
                <a:cxn ang="0">
                  <a:pos x="23" y="31"/>
                </a:cxn>
                <a:cxn ang="0">
                  <a:pos x="35" y="27"/>
                </a:cxn>
                <a:cxn ang="0">
                  <a:pos x="50" y="22"/>
                </a:cxn>
                <a:cxn ang="0">
                  <a:pos x="67" y="17"/>
                </a:cxn>
                <a:cxn ang="0">
                  <a:pos x="81" y="14"/>
                </a:cxn>
                <a:cxn ang="0">
                  <a:pos x="96" y="9"/>
                </a:cxn>
                <a:cxn ang="0">
                  <a:pos x="113" y="6"/>
                </a:cxn>
                <a:cxn ang="0">
                  <a:pos x="125" y="1"/>
                </a:cxn>
                <a:cxn ang="0">
                  <a:pos x="135" y="0"/>
                </a:cxn>
                <a:cxn ang="0">
                  <a:pos x="145" y="0"/>
                </a:cxn>
                <a:cxn ang="0">
                  <a:pos x="155" y="0"/>
                </a:cxn>
                <a:cxn ang="0">
                  <a:pos x="167" y="1"/>
                </a:cxn>
                <a:cxn ang="0">
                  <a:pos x="177" y="4"/>
                </a:cxn>
                <a:cxn ang="0">
                  <a:pos x="187" y="6"/>
                </a:cxn>
                <a:cxn ang="0">
                  <a:pos x="197" y="9"/>
                </a:cxn>
                <a:cxn ang="0">
                  <a:pos x="206" y="13"/>
                </a:cxn>
                <a:cxn ang="0">
                  <a:pos x="211" y="17"/>
                </a:cxn>
                <a:cxn ang="0">
                  <a:pos x="214" y="22"/>
                </a:cxn>
                <a:cxn ang="0">
                  <a:pos x="214" y="22"/>
                </a:cxn>
                <a:cxn ang="0">
                  <a:pos x="214" y="21"/>
                </a:cxn>
              </a:cxnLst>
              <a:rect l="txL" t="txT" r="txR" b="txB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67" name="Freeform 44"/>
            <p:cNvSpPr/>
            <p:nvPr/>
          </p:nvSpPr>
          <p:spPr>
            <a:xfrm>
              <a:off x="3206" y="3888"/>
              <a:ext cx="218" cy="144"/>
            </a:xfrm>
            <a:custGeom>
              <a:avLst/>
              <a:gdLst>
                <a:gd name="txL" fmla="*/ 0 w 218"/>
                <a:gd name="txT" fmla="*/ 0 h 144"/>
                <a:gd name="txR" fmla="*/ 218 w 218"/>
                <a:gd name="txB" fmla="*/ 144 h 144"/>
              </a:gdLst>
              <a:ahLst/>
              <a:cxnLst>
                <a:cxn ang="0">
                  <a:pos x="169" y="143"/>
                </a:cxn>
                <a:cxn ang="0">
                  <a:pos x="145" y="132"/>
                </a:cxn>
                <a:cxn ang="0">
                  <a:pos x="118" y="119"/>
                </a:cxn>
                <a:cxn ang="0">
                  <a:pos x="91" y="108"/>
                </a:cxn>
                <a:cxn ang="0">
                  <a:pos x="64" y="94"/>
                </a:cxn>
                <a:cxn ang="0">
                  <a:pos x="40" y="82"/>
                </a:cxn>
                <a:cxn ang="0">
                  <a:pos x="20" y="68"/>
                </a:cxn>
                <a:cxn ang="0">
                  <a:pos x="5" y="52"/>
                </a:cxn>
                <a:cxn ang="0">
                  <a:pos x="0" y="36"/>
                </a:cxn>
                <a:cxn ang="0">
                  <a:pos x="3" y="19"/>
                </a:cxn>
                <a:cxn ang="0">
                  <a:pos x="20" y="0"/>
                </a:cxn>
                <a:cxn ang="0">
                  <a:pos x="30" y="19"/>
                </a:cxn>
                <a:cxn ang="0">
                  <a:pos x="52" y="34"/>
                </a:cxn>
                <a:cxn ang="0">
                  <a:pos x="86" y="48"/>
                </a:cxn>
                <a:cxn ang="0">
                  <a:pos x="123" y="62"/>
                </a:cxn>
                <a:cxn ang="0">
                  <a:pos x="160" y="75"/>
                </a:cxn>
                <a:cxn ang="0">
                  <a:pos x="189" y="86"/>
                </a:cxn>
                <a:cxn ang="0">
                  <a:pos x="211" y="100"/>
                </a:cxn>
                <a:cxn ang="0">
                  <a:pos x="218" y="114"/>
                </a:cxn>
                <a:cxn ang="0">
                  <a:pos x="206" y="127"/>
                </a:cxn>
                <a:cxn ang="0">
                  <a:pos x="169" y="144"/>
                </a:cxn>
                <a:cxn ang="0">
                  <a:pos x="169" y="144"/>
                </a:cxn>
                <a:cxn ang="0">
                  <a:pos x="169" y="143"/>
                </a:cxn>
              </a:cxnLst>
              <a:rect l="txL" t="txT" r="txR" b="txB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68" name="Freeform 45"/>
            <p:cNvSpPr/>
            <p:nvPr/>
          </p:nvSpPr>
          <p:spPr>
            <a:xfrm>
              <a:off x="3824" y="3917"/>
              <a:ext cx="213" cy="54"/>
            </a:xfrm>
            <a:custGeom>
              <a:avLst/>
              <a:gdLst>
                <a:gd name="txL" fmla="*/ 0 w 213"/>
                <a:gd name="txT" fmla="*/ 0 h 54"/>
                <a:gd name="txR" fmla="*/ 213 w 213"/>
                <a:gd name="txB" fmla="*/ 54 h 54"/>
              </a:gdLst>
              <a:ahLst/>
              <a:cxnLst>
                <a:cxn ang="0">
                  <a:pos x="213" y="8"/>
                </a:cxn>
                <a:cxn ang="0">
                  <a:pos x="194" y="13"/>
                </a:cxn>
                <a:cxn ang="0">
                  <a:pos x="174" y="17"/>
                </a:cxn>
                <a:cxn ang="0">
                  <a:pos x="154" y="22"/>
                </a:cxn>
                <a:cxn ang="0">
                  <a:pos x="132" y="27"/>
                </a:cxn>
                <a:cxn ang="0">
                  <a:pos x="113" y="32"/>
                </a:cxn>
                <a:cxn ang="0">
                  <a:pos x="91" y="37"/>
                </a:cxn>
                <a:cxn ang="0">
                  <a:pos x="69" y="41"/>
                </a:cxn>
                <a:cxn ang="0">
                  <a:pos x="47" y="46"/>
                </a:cxn>
                <a:cxn ang="0">
                  <a:pos x="24" y="50"/>
                </a:cxn>
                <a:cxn ang="0">
                  <a:pos x="0" y="54"/>
                </a:cxn>
                <a:cxn ang="0">
                  <a:pos x="7" y="46"/>
                </a:cxn>
                <a:cxn ang="0">
                  <a:pos x="17" y="39"/>
                </a:cxn>
                <a:cxn ang="0">
                  <a:pos x="29" y="33"/>
                </a:cxn>
                <a:cxn ang="0">
                  <a:pos x="44" y="27"/>
                </a:cxn>
                <a:cxn ang="0">
                  <a:pos x="61" y="22"/>
                </a:cxn>
                <a:cxn ang="0">
                  <a:pos x="76" y="17"/>
                </a:cxn>
                <a:cxn ang="0">
                  <a:pos x="93" y="13"/>
                </a:cxn>
                <a:cxn ang="0">
                  <a:pos x="110" y="9"/>
                </a:cxn>
                <a:cxn ang="0">
                  <a:pos x="127" y="5"/>
                </a:cxn>
                <a:cxn ang="0">
                  <a:pos x="145" y="0"/>
                </a:cxn>
                <a:cxn ang="0">
                  <a:pos x="152" y="0"/>
                </a:cxn>
                <a:cxn ang="0">
                  <a:pos x="159" y="0"/>
                </a:cxn>
                <a:cxn ang="0">
                  <a:pos x="167" y="0"/>
                </a:cxn>
                <a:cxn ang="0">
                  <a:pos x="174" y="1"/>
                </a:cxn>
                <a:cxn ang="0">
                  <a:pos x="181" y="2"/>
                </a:cxn>
                <a:cxn ang="0">
                  <a:pos x="186" y="3"/>
                </a:cxn>
                <a:cxn ang="0">
                  <a:pos x="194" y="5"/>
                </a:cxn>
                <a:cxn ang="0">
                  <a:pos x="201" y="7"/>
                </a:cxn>
                <a:cxn ang="0">
                  <a:pos x="206" y="8"/>
                </a:cxn>
                <a:cxn ang="0">
                  <a:pos x="213" y="9"/>
                </a:cxn>
                <a:cxn ang="0">
                  <a:pos x="213" y="9"/>
                </a:cxn>
                <a:cxn ang="0">
                  <a:pos x="213" y="8"/>
                </a:cxn>
              </a:cxnLst>
              <a:rect l="txL" t="txT" r="txR" b="txB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69" name="Freeform 46"/>
            <p:cNvSpPr/>
            <p:nvPr/>
          </p:nvSpPr>
          <p:spPr>
            <a:xfrm>
              <a:off x="3949" y="3958"/>
              <a:ext cx="221" cy="54"/>
            </a:xfrm>
            <a:custGeom>
              <a:avLst/>
              <a:gdLst>
                <a:gd name="txL" fmla="*/ 0 w 221"/>
                <a:gd name="txT" fmla="*/ 0 h 54"/>
                <a:gd name="txR" fmla="*/ 221 w 221"/>
                <a:gd name="txB" fmla="*/ 54 h 54"/>
              </a:gdLst>
              <a:ahLst/>
              <a:cxnLst>
                <a:cxn ang="0">
                  <a:pos x="221" y="0"/>
                </a:cxn>
                <a:cxn ang="0">
                  <a:pos x="216" y="5"/>
                </a:cxn>
                <a:cxn ang="0">
                  <a:pos x="211" y="8"/>
                </a:cxn>
                <a:cxn ang="0">
                  <a:pos x="201" y="12"/>
                </a:cxn>
                <a:cxn ang="0">
                  <a:pos x="191" y="13"/>
                </a:cxn>
                <a:cxn ang="0">
                  <a:pos x="179" y="15"/>
                </a:cxn>
                <a:cxn ang="0">
                  <a:pos x="167" y="16"/>
                </a:cxn>
                <a:cxn ang="0">
                  <a:pos x="157" y="17"/>
                </a:cxn>
                <a:cxn ang="0">
                  <a:pos x="145" y="20"/>
                </a:cxn>
                <a:cxn ang="0">
                  <a:pos x="135" y="22"/>
                </a:cxn>
                <a:cxn ang="0">
                  <a:pos x="125" y="24"/>
                </a:cxn>
                <a:cxn ang="0">
                  <a:pos x="115" y="29"/>
                </a:cxn>
                <a:cxn ang="0">
                  <a:pos x="105" y="32"/>
                </a:cxn>
                <a:cxn ang="0">
                  <a:pos x="96" y="36"/>
                </a:cxn>
                <a:cxn ang="0">
                  <a:pos x="83" y="38"/>
                </a:cxn>
                <a:cxn ang="0">
                  <a:pos x="73" y="41"/>
                </a:cxn>
                <a:cxn ang="0">
                  <a:pos x="61" y="44"/>
                </a:cxn>
                <a:cxn ang="0">
                  <a:pos x="51" y="46"/>
                </a:cxn>
                <a:cxn ang="0">
                  <a:pos x="39" y="49"/>
                </a:cxn>
                <a:cxn ang="0">
                  <a:pos x="29" y="52"/>
                </a:cxn>
                <a:cxn ang="0">
                  <a:pos x="20" y="54"/>
                </a:cxn>
                <a:cxn ang="0">
                  <a:pos x="0" y="45"/>
                </a:cxn>
                <a:cxn ang="0">
                  <a:pos x="17" y="38"/>
                </a:cxn>
                <a:cxn ang="0">
                  <a:pos x="37" y="30"/>
                </a:cxn>
                <a:cxn ang="0">
                  <a:pos x="56" y="23"/>
                </a:cxn>
                <a:cxn ang="0">
                  <a:pos x="76" y="17"/>
                </a:cxn>
                <a:cxn ang="0">
                  <a:pos x="98" y="12"/>
                </a:cxn>
                <a:cxn ang="0">
                  <a:pos x="120" y="7"/>
                </a:cxn>
                <a:cxn ang="0">
                  <a:pos x="145" y="4"/>
                </a:cxn>
                <a:cxn ang="0">
                  <a:pos x="169" y="1"/>
                </a:cxn>
                <a:cxn ang="0">
                  <a:pos x="194" y="0"/>
                </a:cxn>
                <a:cxn ang="0">
                  <a:pos x="221" y="0"/>
                </a:cxn>
                <a:cxn ang="0">
                  <a:pos x="221" y="0"/>
                </a:cxn>
              </a:cxnLst>
              <a:rect l="txL" t="txT" r="txR" b="txB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70" name="Freeform 47"/>
            <p:cNvSpPr/>
            <p:nvPr/>
          </p:nvSpPr>
          <p:spPr>
            <a:xfrm>
              <a:off x="3464" y="3999"/>
              <a:ext cx="934" cy="217"/>
            </a:xfrm>
            <a:custGeom>
              <a:avLst/>
              <a:gdLst>
                <a:gd name="txL" fmla="*/ 0 w 934"/>
                <a:gd name="txT" fmla="*/ 0 h 217"/>
                <a:gd name="txR" fmla="*/ 934 w 934"/>
                <a:gd name="txB" fmla="*/ 217 h 217"/>
              </a:gdLst>
              <a:ahLst/>
              <a:cxnLst>
                <a:cxn ang="0">
                  <a:pos x="220" y="161"/>
                </a:cxn>
                <a:cxn ang="0">
                  <a:pos x="291" y="169"/>
                </a:cxn>
                <a:cxn ang="0">
                  <a:pos x="362" y="177"/>
                </a:cxn>
                <a:cxn ang="0">
                  <a:pos x="438" y="185"/>
                </a:cxn>
                <a:cxn ang="0">
                  <a:pos x="514" y="191"/>
                </a:cxn>
                <a:cxn ang="0">
                  <a:pos x="590" y="195"/>
                </a:cxn>
                <a:cxn ang="0">
                  <a:pos x="666" y="196"/>
                </a:cxn>
                <a:cxn ang="0">
                  <a:pos x="737" y="191"/>
                </a:cxn>
                <a:cxn ang="0">
                  <a:pos x="808" y="182"/>
                </a:cxn>
                <a:cxn ang="0">
                  <a:pos x="875" y="167"/>
                </a:cxn>
                <a:cxn ang="0">
                  <a:pos x="934" y="144"/>
                </a:cxn>
                <a:cxn ang="0">
                  <a:pos x="929" y="160"/>
                </a:cxn>
                <a:cxn ang="0">
                  <a:pos x="916" y="174"/>
                </a:cxn>
                <a:cxn ang="0">
                  <a:pos x="894" y="183"/>
                </a:cxn>
                <a:cxn ang="0">
                  <a:pos x="867" y="190"/>
                </a:cxn>
                <a:cxn ang="0">
                  <a:pos x="835" y="196"/>
                </a:cxn>
                <a:cxn ang="0">
                  <a:pos x="799" y="200"/>
                </a:cxn>
                <a:cxn ang="0">
                  <a:pos x="764" y="204"/>
                </a:cxn>
                <a:cxn ang="0">
                  <a:pos x="728" y="207"/>
                </a:cxn>
                <a:cxn ang="0">
                  <a:pos x="693" y="211"/>
                </a:cxn>
                <a:cxn ang="0">
                  <a:pos x="661" y="215"/>
                </a:cxn>
                <a:cxn ang="0">
                  <a:pos x="598" y="216"/>
                </a:cxn>
                <a:cxn ang="0">
                  <a:pos x="534" y="217"/>
                </a:cxn>
                <a:cxn ang="0">
                  <a:pos x="473" y="216"/>
                </a:cxn>
                <a:cxn ang="0">
                  <a:pos x="411" y="214"/>
                </a:cxn>
                <a:cxn ang="0">
                  <a:pos x="350" y="209"/>
                </a:cxn>
                <a:cxn ang="0">
                  <a:pos x="291" y="203"/>
                </a:cxn>
                <a:cxn ang="0">
                  <a:pos x="232" y="193"/>
                </a:cxn>
                <a:cxn ang="0">
                  <a:pos x="176" y="180"/>
                </a:cxn>
                <a:cxn ang="0">
                  <a:pos x="122" y="163"/>
                </a:cxn>
                <a:cxn ang="0">
                  <a:pos x="71" y="141"/>
                </a:cxn>
                <a:cxn ang="0">
                  <a:pos x="71" y="126"/>
                </a:cxn>
                <a:cxn ang="0">
                  <a:pos x="68" y="111"/>
                </a:cxn>
                <a:cxn ang="0">
                  <a:pos x="63" y="96"/>
                </a:cxn>
                <a:cxn ang="0">
                  <a:pos x="58" y="83"/>
                </a:cxn>
                <a:cxn ang="0">
                  <a:pos x="51" y="69"/>
                </a:cxn>
                <a:cxn ang="0">
                  <a:pos x="41" y="55"/>
                </a:cxn>
                <a:cxn ang="0">
                  <a:pos x="32" y="41"/>
                </a:cxn>
                <a:cxn ang="0">
                  <a:pos x="22" y="28"/>
                </a:cxn>
                <a:cxn ang="0">
                  <a:pos x="12" y="14"/>
                </a:cxn>
                <a:cxn ang="0">
                  <a:pos x="0" y="0"/>
                </a:cxn>
                <a:cxn ang="0">
                  <a:pos x="36" y="12"/>
                </a:cxn>
                <a:cxn ang="0">
                  <a:pos x="61" y="27"/>
                </a:cxn>
                <a:cxn ang="0">
                  <a:pos x="76" y="44"/>
                </a:cxn>
                <a:cxn ang="0">
                  <a:pos x="88" y="63"/>
                </a:cxn>
                <a:cxn ang="0">
                  <a:pos x="95" y="83"/>
                </a:cxn>
                <a:cxn ang="0">
                  <a:pos x="105" y="102"/>
                </a:cxn>
                <a:cxn ang="0">
                  <a:pos x="120" y="121"/>
                </a:cxn>
                <a:cxn ang="0">
                  <a:pos x="142" y="139"/>
                </a:cxn>
                <a:cxn ang="0">
                  <a:pos x="176" y="152"/>
                </a:cxn>
                <a:cxn ang="0">
                  <a:pos x="220" y="161"/>
                </a:cxn>
                <a:cxn ang="0">
                  <a:pos x="220" y="161"/>
                </a:cxn>
              </a:cxnLst>
              <a:rect l="txL" t="txT" r="txR" b="txB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71" name="Freeform 48"/>
            <p:cNvSpPr/>
            <p:nvPr/>
          </p:nvSpPr>
          <p:spPr>
            <a:xfrm>
              <a:off x="2140" y="3743"/>
              <a:ext cx="101" cy="121"/>
            </a:xfrm>
            <a:custGeom>
              <a:avLst/>
              <a:gdLst>
                <a:gd name="txL" fmla="*/ 0 w 101"/>
                <a:gd name="txT" fmla="*/ 0 h 121"/>
                <a:gd name="txR" fmla="*/ 101 w 101"/>
                <a:gd name="txB" fmla="*/ 121 h 121"/>
              </a:gdLst>
              <a:ahLst/>
              <a:cxnLst>
                <a:cxn ang="0">
                  <a:pos x="81" y="103"/>
                </a:cxn>
                <a:cxn ang="0">
                  <a:pos x="44" y="121"/>
                </a:cxn>
                <a:cxn ang="0">
                  <a:pos x="39" y="110"/>
                </a:cxn>
                <a:cxn ang="0">
                  <a:pos x="34" y="100"/>
                </a:cxn>
                <a:cxn ang="0">
                  <a:pos x="29" y="88"/>
                </a:cxn>
                <a:cxn ang="0">
                  <a:pos x="25" y="77"/>
                </a:cxn>
                <a:cxn ang="0">
                  <a:pos x="20" y="67"/>
                </a:cxn>
                <a:cxn ang="0">
                  <a:pos x="15" y="55"/>
                </a:cxn>
                <a:cxn ang="0">
                  <a:pos x="10" y="44"/>
                </a:cxn>
                <a:cxn ang="0">
                  <a:pos x="5" y="32"/>
                </a:cxn>
                <a:cxn ang="0">
                  <a:pos x="3" y="20"/>
                </a:cxn>
                <a:cxn ang="0">
                  <a:pos x="0" y="6"/>
                </a:cxn>
                <a:cxn ang="0">
                  <a:pos x="47" y="0"/>
                </a:cxn>
                <a:cxn ang="0">
                  <a:pos x="76" y="0"/>
                </a:cxn>
                <a:cxn ang="0">
                  <a:pos x="93" y="6"/>
                </a:cxn>
                <a:cxn ang="0">
                  <a:pos x="101" y="16"/>
                </a:cxn>
                <a:cxn ang="0">
                  <a:pos x="101" y="30"/>
                </a:cxn>
                <a:cxn ang="0">
                  <a:pos x="93" y="46"/>
                </a:cxn>
                <a:cxn ang="0">
                  <a:pos x="86" y="62"/>
                </a:cxn>
                <a:cxn ang="0">
                  <a:pos x="81" y="78"/>
                </a:cxn>
                <a:cxn ang="0">
                  <a:pos x="79" y="93"/>
                </a:cxn>
                <a:cxn ang="0">
                  <a:pos x="81" y="104"/>
                </a:cxn>
                <a:cxn ang="0">
                  <a:pos x="81" y="104"/>
                </a:cxn>
                <a:cxn ang="0">
                  <a:pos x="81" y="103"/>
                </a:cxn>
              </a:cxnLst>
              <a:rect l="txL" t="txT" r="txR" b="txB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72" name="Freeform 49"/>
            <p:cNvSpPr/>
            <p:nvPr/>
          </p:nvSpPr>
          <p:spPr>
            <a:xfrm>
              <a:off x="2258" y="3747"/>
              <a:ext cx="122" cy="132"/>
            </a:xfrm>
            <a:custGeom>
              <a:avLst/>
              <a:gdLst>
                <a:gd name="txL" fmla="*/ 0 w 122"/>
                <a:gd name="txT" fmla="*/ 0 h 132"/>
                <a:gd name="txR" fmla="*/ 122 w 122"/>
                <a:gd name="txB" fmla="*/ 132 h 132"/>
              </a:gdLst>
              <a:ahLst/>
              <a:cxnLst>
                <a:cxn ang="0">
                  <a:pos x="122" y="2"/>
                </a:cxn>
                <a:cxn ang="0">
                  <a:pos x="103" y="132"/>
                </a:cxn>
                <a:cxn ang="0">
                  <a:pos x="56" y="131"/>
                </a:cxn>
                <a:cxn ang="0">
                  <a:pos x="24" y="125"/>
                </a:cxn>
                <a:cxn ang="0">
                  <a:pos x="7" y="115"/>
                </a:cxn>
                <a:cxn ang="0">
                  <a:pos x="0" y="103"/>
                </a:cxn>
                <a:cxn ang="0">
                  <a:pos x="2" y="87"/>
                </a:cxn>
                <a:cxn ang="0">
                  <a:pos x="10" y="71"/>
                </a:cxn>
                <a:cxn ang="0">
                  <a:pos x="17" y="52"/>
                </a:cxn>
                <a:cxn ang="0">
                  <a:pos x="24" y="35"/>
                </a:cxn>
                <a:cxn ang="0">
                  <a:pos x="27" y="18"/>
                </a:cxn>
                <a:cxn ang="0">
                  <a:pos x="22" y="2"/>
                </a:cxn>
                <a:cxn ang="0">
                  <a:pos x="34" y="3"/>
                </a:cxn>
                <a:cxn ang="0">
                  <a:pos x="46" y="3"/>
                </a:cxn>
                <a:cxn ang="0">
                  <a:pos x="56" y="2"/>
                </a:cxn>
                <a:cxn ang="0">
                  <a:pos x="63" y="2"/>
                </a:cxn>
                <a:cxn ang="0">
                  <a:pos x="73" y="1"/>
                </a:cxn>
                <a:cxn ang="0">
                  <a:pos x="83" y="0"/>
                </a:cxn>
                <a:cxn ang="0">
                  <a:pos x="93" y="0"/>
                </a:cxn>
                <a:cxn ang="0">
                  <a:pos x="103" y="0"/>
                </a:cxn>
                <a:cxn ang="0">
                  <a:pos x="112" y="1"/>
                </a:cxn>
                <a:cxn ang="0">
                  <a:pos x="122" y="2"/>
                </a:cxn>
                <a:cxn ang="0">
                  <a:pos x="122" y="2"/>
                </a:cxn>
              </a:cxnLst>
              <a:rect l="txL" t="txT" r="txR" b="txB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73" name="Freeform 50"/>
            <p:cNvSpPr/>
            <p:nvPr/>
          </p:nvSpPr>
          <p:spPr>
            <a:xfrm>
              <a:off x="2405" y="3749"/>
              <a:ext cx="88" cy="185"/>
            </a:xfrm>
            <a:custGeom>
              <a:avLst/>
              <a:gdLst>
                <a:gd name="txL" fmla="*/ 0 w 88"/>
                <a:gd name="txT" fmla="*/ 0 h 185"/>
                <a:gd name="txR" fmla="*/ 88 w 88"/>
                <a:gd name="txB" fmla="*/ 185 h 185"/>
              </a:gdLst>
              <a:ahLst/>
              <a:cxnLst>
                <a:cxn ang="0">
                  <a:pos x="88" y="0"/>
                </a:cxn>
                <a:cxn ang="0">
                  <a:pos x="88" y="19"/>
                </a:cxn>
                <a:cxn ang="0">
                  <a:pos x="88" y="38"/>
                </a:cxn>
                <a:cxn ang="0">
                  <a:pos x="86" y="56"/>
                </a:cxn>
                <a:cxn ang="0">
                  <a:pos x="86" y="75"/>
                </a:cxn>
                <a:cxn ang="0">
                  <a:pos x="86" y="94"/>
                </a:cxn>
                <a:cxn ang="0">
                  <a:pos x="83" y="112"/>
                </a:cxn>
                <a:cxn ang="0">
                  <a:pos x="81" y="130"/>
                </a:cxn>
                <a:cxn ang="0">
                  <a:pos x="76" y="150"/>
                </a:cxn>
                <a:cxn ang="0">
                  <a:pos x="71" y="168"/>
                </a:cxn>
                <a:cxn ang="0">
                  <a:pos x="64" y="185"/>
                </a:cxn>
                <a:cxn ang="0">
                  <a:pos x="34" y="173"/>
                </a:cxn>
                <a:cxn ang="0">
                  <a:pos x="14" y="157"/>
                </a:cxn>
                <a:cxn ang="0">
                  <a:pos x="2" y="139"/>
                </a:cxn>
                <a:cxn ang="0">
                  <a:pos x="0" y="120"/>
                </a:cxn>
                <a:cxn ang="0">
                  <a:pos x="2" y="99"/>
                </a:cxn>
                <a:cxn ang="0">
                  <a:pos x="7" y="79"/>
                </a:cxn>
                <a:cxn ang="0">
                  <a:pos x="12" y="58"/>
                </a:cxn>
                <a:cxn ang="0">
                  <a:pos x="17" y="38"/>
                </a:cxn>
                <a:cxn ang="0">
                  <a:pos x="22" y="18"/>
                </a:cxn>
                <a:cxn ang="0">
                  <a:pos x="19" y="0"/>
                </a:cxn>
                <a:cxn ang="0">
                  <a:pos x="88" y="0"/>
                </a:cxn>
                <a:cxn ang="0">
                  <a:pos x="88" y="0"/>
                </a:cxn>
              </a:cxnLst>
              <a:rect l="txL" t="txT" r="txR" b="txB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74" name="Freeform 51"/>
            <p:cNvSpPr/>
            <p:nvPr/>
          </p:nvSpPr>
          <p:spPr>
            <a:xfrm>
              <a:off x="2184" y="3977"/>
              <a:ext cx="275" cy="147"/>
            </a:xfrm>
            <a:custGeom>
              <a:avLst/>
              <a:gdLst>
                <a:gd name="txL" fmla="*/ 0 w 275"/>
                <a:gd name="txT" fmla="*/ 0 h 147"/>
                <a:gd name="txR" fmla="*/ 275 w 275"/>
                <a:gd name="txB" fmla="*/ 147 h 147"/>
              </a:gdLst>
              <a:ahLst/>
              <a:cxnLst>
                <a:cxn ang="0">
                  <a:pos x="265" y="86"/>
                </a:cxn>
                <a:cxn ang="0">
                  <a:pos x="262" y="94"/>
                </a:cxn>
                <a:cxn ang="0">
                  <a:pos x="262" y="100"/>
                </a:cxn>
                <a:cxn ang="0">
                  <a:pos x="265" y="106"/>
                </a:cxn>
                <a:cxn ang="0">
                  <a:pos x="270" y="113"/>
                </a:cxn>
                <a:cxn ang="0">
                  <a:pos x="272" y="120"/>
                </a:cxn>
                <a:cxn ang="0">
                  <a:pos x="275" y="126"/>
                </a:cxn>
                <a:cxn ang="0">
                  <a:pos x="275" y="131"/>
                </a:cxn>
                <a:cxn ang="0">
                  <a:pos x="272" y="137"/>
                </a:cxn>
                <a:cxn ang="0">
                  <a:pos x="267" y="143"/>
                </a:cxn>
                <a:cxn ang="0">
                  <a:pos x="258" y="147"/>
                </a:cxn>
                <a:cxn ang="0">
                  <a:pos x="240" y="129"/>
                </a:cxn>
                <a:cxn ang="0">
                  <a:pos x="216" y="114"/>
                </a:cxn>
                <a:cxn ang="0">
                  <a:pos x="184" y="100"/>
                </a:cxn>
                <a:cxn ang="0">
                  <a:pos x="150" y="89"/>
                </a:cxn>
                <a:cxn ang="0">
                  <a:pos x="113" y="78"/>
                </a:cxn>
                <a:cxn ang="0">
                  <a:pos x="79" y="66"/>
                </a:cxn>
                <a:cxn ang="0">
                  <a:pos x="47" y="54"/>
                </a:cxn>
                <a:cxn ang="0">
                  <a:pos x="22" y="39"/>
                </a:cxn>
                <a:cxn ang="0">
                  <a:pos x="8" y="22"/>
                </a:cxn>
                <a:cxn ang="0">
                  <a:pos x="0" y="0"/>
                </a:cxn>
                <a:cxn ang="0">
                  <a:pos x="35" y="2"/>
                </a:cxn>
                <a:cxn ang="0">
                  <a:pos x="69" y="6"/>
                </a:cxn>
                <a:cxn ang="0">
                  <a:pos x="101" y="11"/>
                </a:cxn>
                <a:cxn ang="0">
                  <a:pos x="130" y="18"/>
                </a:cxn>
                <a:cxn ang="0">
                  <a:pos x="160" y="27"/>
                </a:cxn>
                <a:cxn ang="0">
                  <a:pos x="184" y="36"/>
                </a:cxn>
                <a:cxn ang="0">
                  <a:pos x="209" y="48"/>
                </a:cxn>
                <a:cxn ang="0">
                  <a:pos x="231" y="59"/>
                </a:cxn>
                <a:cxn ang="0">
                  <a:pos x="250" y="73"/>
                </a:cxn>
                <a:cxn ang="0">
                  <a:pos x="265" y="86"/>
                </a:cxn>
                <a:cxn ang="0">
                  <a:pos x="265" y="86"/>
                </a:cxn>
              </a:cxnLst>
              <a:rect l="txL" t="txT" r="txR" b="txB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75" name="Freeform 52"/>
            <p:cNvSpPr/>
            <p:nvPr/>
          </p:nvSpPr>
          <p:spPr>
            <a:xfrm>
              <a:off x="1611" y="3893"/>
              <a:ext cx="272" cy="151"/>
            </a:xfrm>
            <a:custGeom>
              <a:avLst/>
              <a:gdLst>
                <a:gd name="txL" fmla="*/ 0 w 272"/>
                <a:gd name="txT" fmla="*/ 0 h 151"/>
                <a:gd name="txR" fmla="*/ 272 w 272"/>
                <a:gd name="txB" fmla="*/ 151 h 151"/>
              </a:gdLst>
              <a:ahLst/>
              <a:cxnLst>
                <a:cxn ang="0">
                  <a:pos x="272" y="151"/>
                </a:cxn>
                <a:cxn ang="0">
                  <a:pos x="0" y="0"/>
                </a:cxn>
                <a:cxn ang="0">
                  <a:pos x="272" y="144"/>
                </a:cxn>
                <a:cxn ang="0">
                  <a:pos x="272" y="151"/>
                </a:cxn>
                <a:cxn ang="0">
                  <a:pos x="272" y="151"/>
                </a:cxn>
              </a:cxnLst>
              <a:rect l="txL" t="txT" r="txR" b="txB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76" name="Freeform 53"/>
            <p:cNvSpPr/>
            <p:nvPr/>
          </p:nvSpPr>
          <p:spPr>
            <a:xfrm>
              <a:off x="1824" y="4015"/>
              <a:ext cx="309" cy="109"/>
            </a:xfrm>
            <a:custGeom>
              <a:avLst/>
              <a:gdLst>
                <a:gd name="txL" fmla="*/ 0 w 309"/>
                <a:gd name="txT" fmla="*/ 0 h 109"/>
                <a:gd name="txR" fmla="*/ 309 w 309"/>
                <a:gd name="txB" fmla="*/ 109 h 109"/>
              </a:gdLst>
              <a:ahLst/>
              <a:cxnLst>
                <a:cxn ang="0">
                  <a:pos x="309" y="25"/>
                </a:cxn>
                <a:cxn ang="0">
                  <a:pos x="306" y="37"/>
                </a:cxn>
                <a:cxn ang="0">
                  <a:pos x="296" y="46"/>
                </a:cxn>
                <a:cxn ang="0">
                  <a:pos x="284" y="54"/>
                </a:cxn>
                <a:cxn ang="0">
                  <a:pos x="267" y="62"/>
                </a:cxn>
                <a:cxn ang="0">
                  <a:pos x="250" y="68"/>
                </a:cxn>
                <a:cxn ang="0">
                  <a:pos x="230" y="75"/>
                </a:cxn>
                <a:cxn ang="0">
                  <a:pos x="208" y="80"/>
                </a:cxn>
                <a:cxn ang="0">
                  <a:pos x="186" y="85"/>
                </a:cxn>
                <a:cxn ang="0">
                  <a:pos x="167" y="91"/>
                </a:cxn>
                <a:cxn ang="0">
                  <a:pos x="147" y="96"/>
                </a:cxn>
                <a:cxn ang="0">
                  <a:pos x="135" y="99"/>
                </a:cxn>
                <a:cxn ang="0">
                  <a:pos x="122" y="102"/>
                </a:cxn>
                <a:cxn ang="0">
                  <a:pos x="110" y="103"/>
                </a:cxn>
                <a:cxn ang="0">
                  <a:pos x="95" y="105"/>
                </a:cxn>
                <a:cxn ang="0">
                  <a:pos x="83" y="107"/>
                </a:cxn>
                <a:cxn ang="0">
                  <a:pos x="69" y="108"/>
                </a:cxn>
                <a:cxn ang="0">
                  <a:pos x="54" y="108"/>
                </a:cxn>
                <a:cxn ang="0">
                  <a:pos x="39" y="109"/>
                </a:cxn>
                <a:cxn ang="0">
                  <a:pos x="24" y="109"/>
                </a:cxn>
                <a:cxn ang="0">
                  <a:pos x="7" y="108"/>
                </a:cxn>
                <a:cxn ang="0">
                  <a:pos x="0" y="93"/>
                </a:cxn>
                <a:cxn ang="0">
                  <a:pos x="5" y="81"/>
                </a:cxn>
                <a:cxn ang="0">
                  <a:pos x="17" y="71"/>
                </a:cxn>
                <a:cxn ang="0">
                  <a:pos x="37" y="63"/>
                </a:cxn>
                <a:cxn ang="0">
                  <a:pos x="64" y="56"/>
                </a:cxn>
                <a:cxn ang="0">
                  <a:pos x="93" y="51"/>
                </a:cxn>
                <a:cxn ang="0">
                  <a:pos x="122" y="45"/>
                </a:cxn>
                <a:cxn ang="0">
                  <a:pos x="152" y="39"/>
                </a:cxn>
                <a:cxn ang="0">
                  <a:pos x="181" y="33"/>
                </a:cxn>
                <a:cxn ang="0">
                  <a:pos x="203" y="25"/>
                </a:cxn>
                <a:cxn ang="0">
                  <a:pos x="216" y="21"/>
                </a:cxn>
                <a:cxn ang="0">
                  <a:pos x="230" y="16"/>
                </a:cxn>
                <a:cxn ang="0">
                  <a:pos x="245" y="11"/>
                </a:cxn>
                <a:cxn ang="0">
                  <a:pos x="257" y="6"/>
                </a:cxn>
                <a:cxn ang="0">
                  <a:pos x="272" y="3"/>
                </a:cxn>
                <a:cxn ang="0">
                  <a:pos x="284" y="0"/>
                </a:cxn>
                <a:cxn ang="0">
                  <a:pos x="294" y="1"/>
                </a:cxn>
                <a:cxn ang="0">
                  <a:pos x="301" y="6"/>
                </a:cxn>
                <a:cxn ang="0">
                  <a:pos x="309" y="14"/>
                </a:cxn>
                <a:cxn ang="0">
                  <a:pos x="309" y="25"/>
                </a:cxn>
                <a:cxn ang="0">
                  <a:pos x="309" y="25"/>
                </a:cxn>
              </a:cxnLst>
              <a:rect l="txL" t="txT" r="txR" b="txB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6877" name="Freeform 54"/>
            <p:cNvSpPr/>
            <p:nvPr/>
          </p:nvSpPr>
          <p:spPr>
            <a:xfrm>
              <a:off x="1839" y="4058"/>
              <a:ext cx="451" cy="176"/>
            </a:xfrm>
            <a:custGeom>
              <a:avLst/>
              <a:gdLst>
                <a:gd name="txL" fmla="*/ 0 w 451"/>
                <a:gd name="txT" fmla="*/ 0 h 176"/>
                <a:gd name="txR" fmla="*/ 451 w 451"/>
                <a:gd name="txB" fmla="*/ 176 h 176"/>
              </a:gdLst>
              <a:ahLst/>
              <a:cxnLst>
                <a:cxn ang="0">
                  <a:pos x="345" y="0"/>
                </a:cxn>
                <a:cxn ang="0">
                  <a:pos x="355" y="14"/>
                </a:cxn>
                <a:cxn ang="0">
                  <a:pos x="367" y="27"/>
                </a:cxn>
                <a:cxn ang="0">
                  <a:pos x="384" y="41"/>
                </a:cxn>
                <a:cxn ang="0">
                  <a:pos x="404" y="53"/>
                </a:cxn>
                <a:cxn ang="0">
                  <a:pos x="421" y="66"/>
                </a:cxn>
                <a:cxn ang="0">
                  <a:pos x="436" y="80"/>
                </a:cxn>
                <a:cxn ang="0">
                  <a:pos x="446" y="93"/>
                </a:cxn>
                <a:cxn ang="0">
                  <a:pos x="451" y="107"/>
                </a:cxn>
                <a:cxn ang="0">
                  <a:pos x="443" y="123"/>
                </a:cxn>
                <a:cxn ang="0">
                  <a:pos x="426" y="139"/>
                </a:cxn>
                <a:cxn ang="0">
                  <a:pos x="409" y="148"/>
                </a:cxn>
                <a:cxn ang="0">
                  <a:pos x="389" y="156"/>
                </a:cxn>
                <a:cxn ang="0">
                  <a:pos x="370" y="162"/>
                </a:cxn>
                <a:cxn ang="0">
                  <a:pos x="348" y="168"/>
                </a:cxn>
                <a:cxn ang="0">
                  <a:pos x="328" y="171"/>
                </a:cxn>
                <a:cxn ang="0">
                  <a:pos x="306" y="173"/>
                </a:cxn>
                <a:cxn ang="0">
                  <a:pos x="284" y="176"/>
                </a:cxn>
                <a:cxn ang="0">
                  <a:pos x="262" y="176"/>
                </a:cxn>
                <a:cxn ang="0">
                  <a:pos x="240" y="174"/>
                </a:cxn>
                <a:cxn ang="0">
                  <a:pos x="220" y="171"/>
                </a:cxn>
                <a:cxn ang="0">
                  <a:pos x="196" y="165"/>
                </a:cxn>
                <a:cxn ang="0">
                  <a:pos x="171" y="158"/>
                </a:cxn>
                <a:cxn ang="0">
                  <a:pos x="147" y="152"/>
                </a:cxn>
                <a:cxn ang="0">
                  <a:pos x="122" y="145"/>
                </a:cxn>
                <a:cxn ang="0">
                  <a:pos x="98" y="137"/>
                </a:cxn>
                <a:cxn ang="0">
                  <a:pos x="76" y="128"/>
                </a:cxn>
                <a:cxn ang="0">
                  <a:pos x="54" y="118"/>
                </a:cxn>
                <a:cxn ang="0">
                  <a:pos x="34" y="108"/>
                </a:cxn>
                <a:cxn ang="0">
                  <a:pos x="17" y="98"/>
                </a:cxn>
                <a:cxn ang="0">
                  <a:pos x="0" y="85"/>
                </a:cxn>
                <a:cxn ang="0">
                  <a:pos x="41" y="85"/>
                </a:cxn>
                <a:cxn ang="0">
                  <a:pos x="80" y="81"/>
                </a:cxn>
                <a:cxn ang="0">
                  <a:pos x="120" y="75"/>
                </a:cxn>
                <a:cxn ang="0">
                  <a:pos x="154" y="67"/>
                </a:cxn>
                <a:cxn ang="0">
                  <a:pos x="191" y="57"/>
                </a:cxn>
                <a:cxn ang="0">
                  <a:pos x="223" y="46"/>
                </a:cxn>
                <a:cxn ang="0">
                  <a:pos x="257" y="35"/>
                </a:cxn>
                <a:cxn ang="0">
                  <a:pos x="286" y="22"/>
                </a:cxn>
                <a:cxn ang="0">
                  <a:pos x="318" y="11"/>
                </a:cxn>
                <a:cxn ang="0">
                  <a:pos x="345" y="0"/>
                </a:cxn>
                <a:cxn ang="0">
                  <a:pos x="345" y="0"/>
                </a:cxn>
              </a:cxnLst>
              <a:rect l="txL" t="txT" r="txR" b="txB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grpSp>
          <p:nvGrpSpPr>
            <p:cNvPr id="76878" name="Group 55"/>
            <p:cNvGrpSpPr/>
            <p:nvPr/>
          </p:nvGrpSpPr>
          <p:grpSpPr>
            <a:xfrm rot="-665025">
              <a:off x="1241" y="3611"/>
              <a:ext cx="1166" cy="666"/>
              <a:chOff x="1226" y="3481"/>
              <a:chExt cx="1166" cy="666"/>
            </a:xfrm>
          </p:grpSpPr>
          <p:sp>
            <p:nvSpPr>
              <p:cNvPr id="76888" name="Freeform 56"/>
              <p:cNvSpPr/>
              <p:nvPr/>
            </p:nvSpPr>
            <p:spPr>
              <a:xfrm>
                <a:off x="1439" y="3481"/>
                <a:ext cx="892" cy="666"/>
              </a:xfrm>
              <a:custGeom>
                <a:avLst/>
                <a:gdLst>
                  <a:gd name="txL" fmla="*/ 0 w 892"/>
                  <a:gd name="txT" fmla="*/ 0 h 666"/>
                  <a:gd name="txR" fmla="*/ 892 w 892"/>
                  <a:gd name="txB" fmla="*/ 666 h 666"/>
                </a:gdLst>
                <a:ahLst/>
                <a:cxnLst>
                  <a:cxn ang="0">
                    <a:pos x="620" y="342"/>
                  </a:cxn>
                  <a:cxn ang="0">
                    <a:pos x="622" y="394"/>
                  </a:cxn>
                  <a:cxn ang="0">
                    <a:pos x="637" y="448"/>
                  </a:cxn>
                  <a:cxn ang="0">
                    <a:pos x="676" y="496"/>
                  </a:cxn>
                  <a:cxn ang="0">
                    <a:pos x="755" y="534"/>
                  </a:cxn>
                  <a:cxn ang="0">
                    <a:pos x="828" y="557"/>
                  </a:cxn>
                  <a:cxn ang="0">
                    <a:pos x="858" y="578"/>
                  </a:cxn>
                  <a:cxn ang="0">
                    <a:pos x="882" y="602"/>
                  </a:cxn>
                  <a:cxn ang="0">
                    <a:pos x="892" y="628"/>
                  </a:cxn>
                  <a:cxn ang="0">
                    <a:pos x="882" y="654"/>
                  </a:cxn>
                  <a:cxn ang="0">
                    <a:pos x="850" y="647"/>
                  </a:cxn>
                  <a:cxn ang="0">
                    <a:pos x="809" y="608"/>
                  </a:cxn>
                  <a:cxn ang="0">
                    <a:pos x="762" y="568"/>
                  </a:cxn>
                  <a:cxn ang="0">
                    <a:pos x="711" y="530"/>
                  </a:cxn>
                  <a:cxn ang="0">
                    <a:pos x="649" y="496"/>
                  </a:cxn>
                  <a:cxn ang="0">
                    <a:pos x="598" y="464"/>
                  </a:cxn>
                  <a:cxn ang="0">
                    <a:pos x="583" y="426"/>
                  </a:cxn>
                  <a:cxn ang="0">
                    <a:pos x="586" y="388"/>
                  </a:cxn>
                  <a:cxn ang="0">
                    <a:pos x="590" y="349"/>
                  </a:cxn>
                  <a:cxn ang="0">
                    <a:pos x="586" y="310"/>
                  </a:cxn>
                  <a:cxn ang="0">
                    <a:pos x="541" y="256"/>
                  </a:cxn>
                  <a:cxn ang="0">
                    <a:pos x="463" y="186"/>
                  </a:cxn>
                  <a:cxn ang="0">
                    <a:pos x="358" y="120"/>
                  </a:cxn>
                  <a:cxn ang="0">
                    <a:pos x="230" y="64"/>
                  </a:cxn>
                  <a:cxn ang="0">
                    <a:pos x="83" y="24"/>
                  </a:cxn>
                  <a:cxn ang="0">
                    <a:pos x="37" y="2"/>
                  </a:cxn>
                  <a:cxn ang="0">
                    <a:pos x="108" y="2"/>
                  </a:cxn>
                  <a:cxn ang="0">
                    <a:pos x="179" y="18"/>
                  </a:cxn>
                  <a:cxn ang="0">
                    <a:pos x="245" y="42"/>
                  </a:cxn>
                  <a:cxn ang="0">
                    <a:pos x="306" y="68"/>
                  </a:cxn>
                  <a:cxn ang="0">
                    <a:pos x="367" y="101"/>
                  </a:cxn>
                  <a:cxn ang="0">
                    <a:pos x="434" y="146"/>
                  </a:cxn>
                  <a:cxn ang="0">
                    <a:pos x="497" y="193"/>
                  </a:cxn>
                  <a:cxn ang="0">
                    <a:pos x="551" y="241"/>
                  </a:cxn>
                  <a:cxn ang="0">
                    <a:pos x="598" y="290"/>
                  </a:cxn>
                  <a:cxn ang="0">
                    <a:pos x="617" y="317"/>
                  </a:cxn>
                </a:cxnLst>
                <a:rect l="txL" t="txT" r="txR" b="txB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6889" name="Freeform 57"/>
              <p:cNvSpPr/>
              <p:nvPr/>
            </p:nvSpPr>
            <p:spPr>
              <a:xfrm>
                <a:off x="1632" y="3483"/>
                <a:ext cx="760" cy="603"/>
              </a:xfrm>
              <a:custGeom>
                <a:avLst/>
                <a:gdLst>
                  <a:gd name="txL" fmla="*/ 0 w 760"/>
                  <a:gd name="txT" fmla="*/ 0 h 603"/>
                  <a:gd name="txR" fmla="*/ 760 w 760"/>
                  <a:gd name="txB" fmla="*/ 603 h 603"/>
                </a:gdLst>
                <a:ahLst/>
                <a:cxnLst>
                  <a:cxn ang="0">
                    <a:pos x="378" y="139"/>
                  </a:cxn>
                  <a:cxn ang="0">
                    <a:pos x="417" y="188"/>
                  </a:cxn>
                  <a:cxn ang="0">
                    <a:pos x="447" y="244"/>
                  </a:cxn>
                  <a:cxn ang="0">
                    <a:pos x="471" y="303"/>
                  </a:cxn>
                  <a:cxn ang="0">
                    <a:pos x="491" y="363"/>
                  </a:cxn>
                  <a:cxn ang="0">
                    <a:pos x="508" y="402"/>
                  </a:cxn>
                  <a:cxn ang="0">
                    <a:pos x="520" y="421"/>
                  </a:cxn>
                  <a:cxn ang="0">
                    <a:pos x="527" y="442"/>
                  </a:cxn>
                  <a:cxn ang="0">
                    <a:pos x="542" y="460"/>
                  </a:cxn>
                  <a:cxn ang="0">
                    <a:pos x="562" y="476"/>
                  </a:cxn>
                  <a:cxn ang="0">
                    <a:pos x="579" y="482"/>
                  </a:cxn>
                  <a:cxn ang="0">
                    <a:pos x="581" y="478"/>
                  </a:cxn>
                  <a:cxn ang="0">
                    <a:pos x="584" y="474"/>
                  </a:cxn>
                  <a:cxn ang="0">
                    <a:pos x="581" y="469"/>
                  </a:cxn>
                  <a:cxn ang="0">
                    <a:pos x="581" y="464"/>
                  </a:cxn>
                  <a:cxn ang="0">
                    <a:pos x="606" y="466"/>
                  </a:cxn>
                  <a:cxn ang="0">
                    <a:pos x="645" y="476"/>
                  </a:cxn>
                  <a:cxn ang="0">
                    <a:pos x="679" y="490"/>
                  </a:cxn>
                  <a:cxn ang="0">
                    <a:pos x="711" y="506"/>
                  </a:cxn>
                  <a:cxn ang="0">
                    <a:pos x="738" y="524"/>
                  </a:cxn>
                  <a:cxn ang="0">
                    <a:pos x="755" y="540"/>
                  </a:cxn>
                  <a:cxn ang="0">
                    <a:pos x="760" y="555"/>
                  </a:cxn>
                  <a:cxn ang="0">
                    <a:pos x="755" y="568"/>
                  </a:cxn>
                  <a:cxn ang="0">
                    <a:pos x="748" y="583"/>
                  </a:cxn>
                  <a:cxn ang="0">
                    <a:pos x="738" y="596"/>
                  </a:cxn>
                  <a:cxn ang="0">
                    <a:pos x="719" y="587"/>
                  </a:cxn>
                  <a:cxn ang="0">
                    <a:pos x="677" y="557"/>
                  </a:cxn>
                  <a:cxn ang="0">
                    <a:pos x="628" y="530"/>
                  </a:cxn>
                  <a:cxn ang="0">
                    <a:pos x="572" y="503"/>
                  </a:cxn>
                  <a:cxn ang="0">
                    <a:pos x="515" y="478"/>
                  </a:cxn>
                  <a:cxn ang="0">
                    <a:pos x="491" y="416"/>
                  </a:cxn>
                  <a:cxn ang="0">
                    <a:pos x="459" y="320"/>
                  </a:cxn>
                  <a:cxn ang="0">
                    <a:pos x="388" y="232"/>
                  </a:cxn>
                  <a:cxn ang="0">
                    <a:pos x="285" y="151"/>
                  </a:cxn>
                  <a:cxn ang="0">
                    <a:pos x="167" y="75"/>
                  </a:cxn>
                  <a:cxn ang="0">
                    <a:pos x="0" y="0"/>
                  </a:cxn>
                  <a:cxn ang="0">
                    <a:pos x="91" y="7"/>
                  </a:cxn>
                  <a:cxn ang="0">
                    <a:pos x="174" y="23"/>
                  </a:cxn>
                  <a:cxn ang="0">
                    <a:pos x="250" y="48"/>
                  </a:cxn>
                  <a:cxn ang="0">
                    <a:pos x="312" y="80"/>
                  </a:cxn>
                  <a:cxn ang="0">
                    <a:pos x="353" y="117"/>
                  </a:cxn>
                </a:cxnLst>
                <a:rect l="txL" t="txT" r="txR" b="txB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6890" name="Freeform 58"/>
              <p:cNvSpPr/>
              <p:nvPr/>
            </p:nvSpPr>
            <p:spPr>
              <a:xfrm>
                <a:off x="1226" y="3512"/>
                <a:ext cx="818" cy="547"/>
              </a:xfrm>
              <a:custGeom>
                <a:avLst/>
                <a:gdLst>
                  <a:gd name="txL" fmla="*/ 0 w 818"/>
                  <a:gd name="txT" fmla="*/ 0 h 547"/>
                  <a:gd name="txR" fmla="*/ 818 w 818"/>
                  <a:gd name="txB" fmla="*/ 547 h 547"/>
                </a:gdLst>
                <a:ahLst/>
                <a:cxnLst>
                  <a:cxn ang="0">
                    <a:pos x="752" y="273"/>
                  </a:cxn>
                  <a:cxn ang="0">
                    <a:pos x="762" y="322"/>
                  </a:cxn>
                  <a:cxn ang="0">
                    <a:pos x="762" y="373"/>
                  </a:cxn>
                  <a:cxn ang="0">
                    <a:pos x="747" y="399"/>
                  </a:cxn>
                  <a:cxn ang="0">
                    <a:pos x="715" y="368"/>
                  </a:cxn>
                  <a:cxn ang="0">
                    <a:pos x="688" y="337"/>
                  </a:cxn>
                  <a:cxn ang="0">
                    <a:pos x="654" y="306"/>
                  </a:cxn>
                  <a:cxn ang="0">
                    <a:pos x="794" y="491"/>
                  </a:cxn>
                  <a:cxn ang="0">
                    <a:pos x="723" y="438"/>
                  </a:cxn>
                  <a:cxn ang="0">
                    <a:pos x="654" y="381"/>
                  </a:cxn>
                  <a:cxn ang="0">
                    <a:pos x="576" y="329"/>
                  </a:cxn>
                  <a:cxn ang="0">
                    <a:pos x="774" y="506"/>
                  </a:cxn>
                  <a:cxn ang="0">
                    <a:pos x="764" y="509"/>
                  </a:cxn>
                  <a:cxn ang="0">
                    <a:pos x="754" y="511"/>
                  </a:cxn>
                  <a:cxn ang="0">
                    <a:pos x="745" y="514"/>
                  </a:cxn>
                  <a:cxn ang="0">
                    <a:pos x="691" y="481"/>
                  </a:cxn>
                  <a:cxn ang="0">
                    <a:pos x="602" y="425"/>
                  </a:cxn>
                  <a:cxn ang="0">
                    <a:pos x="512" y="371"/>
                  </a:cxn>
                  <a:cxn ang="0">
                    <a:pos x="441" y="342"/>
                  </a:cxn>
                  <a:cxn ang="0">
                    <a:pos x="522" y="397"/>
                  </a:cxn>
                  <a:cxn ang="0">
                    <a:pos x="607" y="450"/>
                  </a:cxn>
                  <a:cxn ang="0">
                    <a:pos x="691" y="503"/>
                  </a:cxn>
                  <a:cxn ang="0">
                    <a:pos x="598" y="533"/>
                  </a:cxn>
                  <a:cxn ang="0">
                    <a:pos x="502" y="491"/>
                  </a:cxn>
                  <a:cxn ang="0">
                    <a:pos x="419" y="448"/>
                  </a:cxn>
                  <a:cxn ang="0">
                    <a:pos x="323" y="410"/>
                  </a:cxn>
                  <a:cxn ang="0">
                    <a:pos x="277" y="403"/>
                  </a:cxn>
                  <a:cxn ang="0">
                    <a:pos x="272" y="409"/>
                  </a:cxn>
                  <a:cxn ang="0">
                    <a:pos x="277" y="415"/>
                  </a:cxn>
                  <a:cxn ang="0">
                    <a:pos x="316" y="430"/>
                  </a:cxn>
                  <a:cxn ang="0">
                    <a:pos x="406" y="465"/>
                  </a:cxn>
                  <a:cxn ang="0">
                    <a:pos x="485" y="501"/>
                  </a:cxn>
                  <a:cxn ang="0">
                    <a:pos x="566" y="541"/>
                  </a:cxn>
                  <a:cxn ang="0">
                    <a:pos x="316" y="462"/>
                  </a:cxn>
                  <a:cxn ang="0">
                    <a:pos x="127" y="352"/>
                  </a:cxn>
                  <a:cxn ang="0">
                    <a:pos x="14" y="222"/>
                  </a:cxn>
                  <a:cxn ang="0">
                    <a:pos x="4" y="128"/>
                  </a:cxn>
                  <a:cxn ang="0">
                    <a:pos x="26" y="66"/>
                  </a:cxn>
                  <a:cxn ang="0">
                    <a:pos x="76" y="19"/>
                  </a:cxn>
                  <a:cxn ang="0">
                    <a:pos x="215" y="0"/>
                  </a:cxn>
                  <a:cxn ang="0">
                    <a:pos x="436" y="47"/>
                  </a:cxn>
                  <a:cxn ang="0">
                    <a:pos x="607" y="139"/>
                  </a:cxn>
                  <a:cxn ang="0">
                    <a:pos x="730" y="239"/>
                  </a:cxn>
                </a:cxnLst>
                <a:rect l="txL" t="txT" r="txR" b="txB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76879" name="Rectangle 59"/>
            <p:cNvSpPr/>
            <p:nvPr/>
          </p:nvSpPr>
          <p:spPr>
            <a:xfrm>
              <a:off x="717" y="1238"/>
              <a:ext cx="4502" cy="2400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/>
            <a:p>
              <a:pPr>
                <a:lnSpc>
                  <a:spcPct val="150000"/>
                </a:lnSpc>
              </a:pP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Biểu thức:    (24 + 36) : 6 có dạng</a:t>
              </a:r>
              <a:endPara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“Chia một tổng cho một số”</a:t>
              </a:r>
              <a:endPara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Đúng hay sai ? </a:t>
              </a:r>
              <a:endParaRPr lang="en-US" alt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en-US" sz="2400" b="1" dirty="0">
                  <a:latin typeface=".VnTime" panose="020B7200000000000000" pitchFamily="34" charset="0"/>
                </a:rPr>
                <a:t>         </a:t>
              </a:r>
              <a:endParaRPr lang="en-US" altLang="en-US" sz="2400" b="1" dirty="0">
                <a:latin typeface=".VnTime" panose="020B7200000000000000" pitchFamily="34" charset="0"/>
              </a:endParaRPr>
            </a:p>
          </p:txBody>
        </p:sp>
        <p:grpSp>
          <p:nvGrpSpPr>
            <p:cNvPr id="76880" name="Group 60"/>
            <p:cNvGrpSpPr/>
            <p:nvPr/>
          </p:nvGrpSpPr>
          <p:grpSpPr>
            <a:xfrm>
              <a:off x="226" y="1536"/>
              <a:ext cx="5690" cy="559"/>
              <a:chOff x="211" y="1542"/>
              <a:chExt cx="5690" cy="559"/>
            </a:xfrm>
          </p:grpSpPr>
          <p:sp>
            <p:nvSpPr>
              <p:cNvPr id="76881" name="Freeform 62"/>
              <p:cNvSpPr/>
              <p:nvPr/>
            </p:nvSpPr>
            <p:spPr>
              <a:xfrm>
                <a:off x="235" y="1575"/>
                <a:ext cx="486" cy="153"/>
              </a:xfrm>
              <a:custGeom>
                <a:avLst/>
                <a:gdLst>
                  <a:gd name="txL" fmla="*/ 0 w 486"/>
                  <a:gd name="txT" fmla="*/ 0 h 153"/>
                  <a:gd name="txR" fmla="*/ 486 w 486"/>
                  <a:gd name="txB" fmla="*/ 153 h 153"/>
                </a:gdLst>
                <a:ahLst/>
                <a:cxnLst>
                  <a:cxn ang="0">
                    <a:pos x="486" y="33"/>
                  </a:cxn>
                  <a:cxn ang="0">
                    <a:pos x="446" y="50"/>
                  </a:cxn>
                  <a:cxn ang="0">
                    <a:pos x="405" y="65"/>
                  </a:cxn>
                  <a:cxn ang="0">
                    <a:pos x="361" y="79"/>
                  </a:cxn>
                  <a:cxn ang="0">
                    <a:pos x="316" y="90"/>
                  </a:cxn>
                  <a:cxn ang="0">
                    <a:pos x="272" y="102"/>
                  </a:cxn>
                  <a:cxn ang="0">
                    <a:pos x="228" y="113"/>
                  </a:cxn>
                  <a:cxn ang="0">
                    <a:pos x="182" y="122"/>
                  </a:cxn>
                  <a:cxn ang="0">
                    <a:pos x="138" y="132"/>
                  </a:cxn>
                  <a:cxn ang="0">
                    <a:pos x="91" y="143"/>
                  </a:cxn>
                  <a:cxn ang="0">
                    <a:pos x="44" y="153"/>
                  </a:cxn>
                  <a:cxn ang="0">
                    <a:pos x="57" y="148"/>
                  </a:cxn>
                  <a:cxn ang="0">
                    <a:pos x="44" y="147"/>
                  </a:cxn>
                  <a:cxn ang="0">
                    <a:pos x="37" y="145"/>
                  </a:cxn>
                  <a:cxn ang="0">
                    <a:pos x="30" y="140"/>
                  </a:cxn>
                  <a:cxn ang="0">
                    <a:pos x="25" y="135"/>
                  </a:cxn>
                  <a:cxn ang="0">
                    <a:pos x="22" y="129"/>
                  </a:cxn>
                  <a:cxn ang="0">
                    <a:pos x="20" y="123"/>
                  </a:cxn>
                  <a:cxn ang="0">
                    <a:pos x="15" y="116"/>
                  </a:cxn>
                  <a:cxn ang="0">
                    <a:pos x="13" y="110"/>
                  </a:cxn>
                  <a:cxn ang="0">
                    <a:pos x="8" y="104"/>
                  </a:cxn>
                  <a:cxn ang="0">
                    <a:pos x="0" y="98"/>
                  </a:cxn>
                  <a:cxn ang="0">
                    <a:pos x="30" y="81"/>
                  </a:cxn>
                  <a:cxn ang="0">
                    <a:pos x="64" y="66"/>
                  </a:cxn>
                  <a:cxn ang="0">
                    <a:pos x="101" y="54"/>
                  </a:cxn>
                  <a:cxn ang="0">
                    <a:pos x="142" y="43"/>
                  </a:cxn>
                  <a:cxn ang="0">
                    <a:pos x="187" y="34"/>
                  </a:cxn>
                  <a:cxn ang="0">
                    <a:pos x="231" y="26"/>
                  </a:cxn>
                  <a:cxn ang="0">
                    <a:pos x="277" y="19"/>
                  </a:cxn>
                  <a:cxn ang="0">
                    <a:pos x="324" y="12"/>
                  </a:cxn>
                  <a:cxn ang="0">
                    <a:pos x="370" y="7"/>
                  </a:cxn>
                  <a:cxn ang="0">
                    <a:pos x="417" y="1"/>
                  </a:cxn>
                  <a:cxn ang="0">
                    <a:pos x="432" y="0"/>
                  </a:cxn>
                  <a:cxn ang="0">
                    <a:pos x="444" y="1"/>
                  </a:cxn>
                  <a:cxn ang="0">
                    <a:pos x="454" y="4"/>
                  </a:cxn>
                  <a:cxn ang="0">
                    <a:pos x="459" y="8"/>
                  </a:cxn>
                  <a:cxn ang="0">
                    <a:pos x="464" y="12"/>
                  </a:cxn>
                  <a:cxn ang="0">
                    <a:pos x="468" y="17"/>
                  </a:cxn>
                  <a:cxn ang="0">
                    <a:pos x="471" y="22"/>
                  </a:cxn>
                  <a:cxn ang="0">
                    <a:pos x="476" y="26"/>
                  </a:cxn>
                  <a:cxn ang="0">
                    <a:pos x="481" y="31"/>
                  </a:cxn>
                  <a:cxn ang="0">
                    <a:pos x="486" y="33"/>
                  </a:cxn>
                  <a:cxn ang="0">
                    <a:pos x="486" y="33"/>
                  </a:cxn>
                </a:cxnLst>
                <a:rect l="txL" t="txT" r="txR" b="txB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6882" name="Freeform 63"/>
              <p:cNvSpPr/>
              <p:nvPr/>
            </p:nvSpPr>
            <p:spPr>
              <a:xfrm>
                <a:off x="5264" y="1542"/>
                <a:ext cx="541" cy="161"/>
              </a:xfrm>
              <a:custGeom>
                <a:avLst/>
                <a:gdLst>
                  <a:gd name="txL" fmla="*/ 0 w 541"/>
                  <a:gd name="txT" fmla="*/ 0 h 161"/>
                  <a:gd name="txR" fmla="*/ 541 w 541"/>
                  <a:gd name="txB" fmla="*/ 161 h 161"/>
                </a:gdLst>
                <a:ahLst/>
                <a:cxnLst>
                  <a:cxn ang="0">
                    <a:pos x="522" y="99"/>
                  </a:cxn>
                  <a:cxn ang="0">
                    <a:pos x="527" y="104"/>
                  </a:cxn>
                  <a:cxn ang="0">
                    <a:pos x="534" y="109"/>
                  </a:cxn>
                  <a:cxn ang="0">
                    <a:pos x="537" y="115"/>
                  </a:cxn>
                  <a:cxn ang="0">
                    <a:pos x="541" y="120"/>
                  </a:cxn>
                  <a:cxn ang="0">
                    <a:pos x="541" y="125"/>
                  </a:cxn>
                  <a:cxn ang="0">
                    <a:pos x="541" y="131"/>
                  </a:cxn>
                  <a:cxn ang="0">
                    <a:pos x="541" y="137"/>
                  </a:cxn>
                  <a:cxn ang="0">
                    <a:pos x="537" y="141"/>
                  </a:cxn>
                  <a:cxn ang="0">
                    <a:pos x="529" y="147"/>
                  </a:cxn>
                  <a:cxn ang="0">
                    <a:pos x="522" y="152"/>
                  </a:cxn>
                  <a:cxn ang="0">
                    <a:pos x="502" y="161"/>
                  </a:cxn>
                  <a:cxn ang="0">
                    <a:pos x="456" y="144"/>
                  </a:cxn>
                  <a:cxn ang="0">
                    <a:pos x="402" y="130"/>
                  </a:cxn>
                  <a:cxn ang="0">
                    <a:pos x="345" y="118"/>
                  </a:cxn>
                  <a:cxn ang="0">
                    <a:pos x="289" y="109"/>
                  </a:cxn>
                  <a:cxn ang="0">
                    <a:pos x="230" y="99"/>
                  </a:cxn>
                  <a:cxn ang="0">
                    <a:pos x="174" y="89"/>
                  </a:cxn>
                  <a:cxn ang="0">
                    <a:pos x="122" y="77"/>
                  </a:cxn>
                  <a:cxn ang="0">
                    <a:pos x="73" y="61"/>
                  </a:cxn>
                  <a:cxn ang="0">
                    <a:pos x="32" y="42"/>
                  </a:cxn>
                  <a:cxn ang="0">
                    <a:pos x="0" y="17"/>
                  </a:cxn>
                  <a:cxn ang="0">
                    <a:pos x="7" y="9"/>
                  </a:cxn>
                  <a:cxn ang="0">
                    <a:pos x="19" y="3"/>
                  </a:cxn>
                  <a:cxn ang="0">
                    <a:pos x="37" y="1"/>
                  </a:cxn>
                  <a:cxn ang="0">
                    <a:pos x="59" y="0"/>
                  </a:cxn>
                  <a:cxn ang="0">
                    <a:pos x="81" y="0"/>
                  </a:cxn>
                  <a:cxn ang="0">
                    <a:pos x="105" y="2"/>
                  </a:cxn>
                  <a:cxn ang="0">
                    <a:pos x="130" y="4"/>
                  </a:cxn>
                  <a:cxn ang="0">
                    <a:pos x="152" y="6"/>
                  </a:cxn>
                  <a:cxn ang="0">
                    <a:pos x="176" y="10"/>
                  </a:cxn>
                  <a:cxn ang="0">
                    <a:pos x="193" y="11"/>
                  </a:cxn>
                  <a:cxn ang="0">
                    <a:pos x="522" y="99"/>
                  </a:cxn>
                  <a:cxn ang="0">
                    <a:pos x="522" y="99"/>
                  </a:cxn>
                </a:cxnLst>
                <a:rect l="txL" t="txT" r="txR" b="txB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6883" name="Freeform 64"/>
              <p:cNvSpPr/>
              <p:nvPr/>
            </p:nvSpPr>
            <p:spPr>
              <a:xfrm>
                <a:off x="221" y="1694"/>
                <a:ext cx="573" cy="120"/>
              </a:xfrm>
              <a:custGeom>
                <a:avLst/>
                <a:gdLst>
                  <a:gd name="txL" fmla="*/ 0 w 573"/>
                  <a:gd name="txT" fmla="*/ 0 h 120"/>
                  <a:gd name="txR" fmla="*/ 573 w 573"/>
                  <a:gd name="txB" fmla="*/ 120 h 120"/>
                </a:gdLst>
                <a:ahLst/>
                <a:cxnLst>
                  <a:cxn ang="0">
                    <a:pos x="573" y="5"/>
                  </a:cxn>
                  <a:cxn ang="0">
                    <a:pos x="573" y="16"/>
                  </a:cxn>
                  <a:cxn ang="0">
                    <a:pos x="566" y="24"/>
                  </a:cxn>
                  <a:cxn ang="0">
                    <a:pos x="554" y="32"/>
                  </a:cxn>
                  <a:cxn ang="0">
                    <a:pos x="536" y="39"/>
                  </a:cxn>
                  <a:cxn ang="0">
                    <a:pos x="517" y="44"/>
                  </a:cxn>
                  <a:cxn ang="0">
                    <a:pos x="497" y="51"/>
                  </a:cxn>
                  <a:cxn ang="0">
                    <a:pos x="478" y="57"/>
                  </a:cxn>
                  <a:cxn ang="0">
                    <a:pos x="458" y="64"/>
                  </a:cxn>
                  <a:cxn ang="0">
                    <a:pos x="443" y="71"/>
                  </a:cxn>
                  <a:cxn ang="0">
                    <a:pos x="431" y="79"/>
                  </a:cxn>
                  <a:cxn ang="0">
                    <a:pos x="389" y="80"/>
                  </a:cxn>
                  <a:cxn ang="0">
                    <a:pos x="345" y="82"/>
                  </a:cxn>
                  <a:cxn ang="0">
                    <a:pos x="301" y="84"/>
                  </a:cxn>
                  <a:cxn ang="0">
                    <a:pos x="257" y="88"/>
                  </a:cxn>
                  <a:cxn ang="0">
                    <a:pos x="213" y="92"/>
                  </a:cxn>
                  <a:cxn ang="0">
                    <a:pos x="169" y="97"/>
                  </a:cxn>
                  <a:cxn ang="0">
                    <a:pos x="127" y="101"/>
                  </a:cxn>
                  <a:cxn ang="0">
                    <a:pos x="85" y="107"/>
                  </a:cxn>
                  <a:cxn ang="0">
                    <a:pos x="46" y="114"/>
                  </a:cxn>
                  <a:cxn ang="0">
                    <a:pos x="7" y="120"/>
                  </a:cxn>
                  <a:cxn ang="0">
                    <a:pos x="2" y="115"/>
                  </a:cxn>
                  <a:cxn ang="0">
                    <a:pos x="0" y="109"/>
                  </a:cxn>
                  <a:cxn ang="0">
                    <a:pos x="0" y="105"/>
                  </a:cxn>
                  <a:cxn ang="0">
                    <a:pos x="2" y="99"/>
                  </a:cxn>
                  <a:cxn ang="0">
                    <a:pos x="4" y="95"/>
                  </a:cxn>
                  <a:cxn ang="0">
                    <a:pos x="9" y="89"/>
                  </a:cxn>
                  <a:cxn ang="0">
                    <a:pos x="14" y="84"/>
                  </a:cxn>
                  <a:cxn ang="0">
                    <a:pos x="19" y="80"/>
                  </a:cxn>
                  <a:cxn ang="0">
                    <a:pos x="27" y="75"/>
                  </a:cxn>
                  <a:cxn ang="0">
                    <a:pos x="34" y="71"/>
                  </a:cxn>
                  <a:cxn ang="0">
                    <a:pos x="80" y="55"/>
                  </a:cxn>
                  <a:cxn ang="0">
                    <a:pos x="130" y="41"/>
                  </a:cxn>
                  <a:cxn ang="0">
                    <a:pos x="179" y="28"/>
                  </a:cxn>
                  <a:cxn ang="0">
                    <a:pos x="232" y="18"/>
                  </a:cxn>
                  <a:cxn ang="0">
                    <a:pos x="284" y="10"/>
                  </a:cxn>
                  <a:cxn ang="0">
                    <a:pos x="340" y="4"/>
                  </a:cxn>
                  <a:cxn ang="0">
                    <a:pos x="397" y="1"/>
                  </a:cxn>
                  <a:cxn ang="0">
                    <a:pos x="453" y="0"/>
                  </a:cxn>
                  <a:cxn ang="0">
                    <a:pos x="514" y="1"/>
                  </a:cxn>
                  <a:cxn ang="0">
                    <a:pos x="573" y="5"/>
                  </a:cxn>
                  <a:cxn ang="0">
                    <a:pos x="573" y="5"/>
                  </a:cxn>
                </a:cxnLst>
                <a:rect l="txL" t="txT" r="txR" b="txB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6884" name="Freeform 65"/>
              <p:cNvSpPr/>
              <p:nvPr/>
            </p:nvSpPr>
            <p:spPr>
              <a:xfrm>
                <a:off x="5565" y="1686"/>
                <a:ext cx="202" cy="288"/>
              </a:xfrm>
              <a:custGeom>
                <a:avLst/>
                <a:gdLst>
                  <a:gd name="txL" fmla="*/ 0 w 563"/>
                  <a:gd name="txT" fmla="*/ 0 h 177"/>
                  <a:gd name="txR" fmla="*/ 563 w 563"/>
                  <a:gd name="txB" fmla="*/ 177 h 177"/>
                </a:gdLst>
                <a:ahLst/>
                <a:cxnLst>
                  <a:cxn ang="0">
                    <a:pos x="0" y="141112"/>
                  </a:cxn>
                  <a:cxn ang="0">
                    <a:pos x="0" y="158314"/>
                  </a:cxn>
                  <a:cxn ang="0">
                    <a:pos x="0" y="175029"/>
                  </a:cxn>
                  <a:cxn ang="0">
                    <a:pos x="0" y="189415"/>
                  </a:cxn>
                  <a:cxn ang="0">
                    <a:pos x="0" y="205268"/>
                  </a:cxn>
                  <a:cxn ang="0">
                    <a:pos x="0" y="216958"/>
                  </a:cxn>
                  <a:cxn ang="0">
                    <a:pos x="0" y="228552"/>
                  </a:cxn>
                  <a:cxn ang="0">
                    <a:pos x="0" y="236843"/>
                  </a:cxn>
                  <a:cxn ang="0">
                    <a:pos x="0" y="248297"/>
                  </a:cxn>
                  <a:cxn ang="0">
                    <a:pos x="0" y="255485"/>
                  </a:cxn>
                  <a:cxn ang="0">
                    <a:pos x="0" y="262596"/>
                  </a:cxn>
                  <a:cxn ang="0">
                    <a:pos x="0" y="213628"/>
                  </a:cxn>
                  <a:cxn ang="0">
                    <a:pos x="0" y="200782"/>
                  </a:cxn>
                  <a:cxn ang="0">
                    <a:pos x="0" y="182286"/>
                  </a:cxn>
                  <a:cxn ang="0">
                    <a:pos x="0" y="165955"/>
                  </a:cxn>
                  <a:cxn ang="0">
                    <a:pos x="0" y="146712"/>
                  </a:cxn>
                  <a:cxn ang="0">
                    <a:pos x="0" y="129610"/>
                  </a:cxn>
                  <a:cxn ang="0">
                    <a:pos x="0" y="108721"/>
                  </a:cxn>
                  <a:cxn ang="0">
                    <a:pos x="0" y="89129"/>
                  </a:cxn>
                  <a:cxn ang="0">
                    <a:pos x="0" y="73001"/>
                  </a:cxn>
                  <a:cxn ang="0">
                    <a:pos x="0" y="57729"/>
                  </a:cxn>
                  <a:cxn ang="0">
                    <a:pos x="0" y="44865"/>
                  </a:cxn>
                  <a:cxn ang="0">
                    <a:pos x="0" y="35479"/>
                  </a:cxn>
                  <a:cxn ang="0">
                    <a:pos x="0" y="27965"/>
                  </a:cxn>
                  <a:cxn ang="0">
                    <a:pos x="0" y="23583"/>
                  </a:cxn>
                  <a:cxn ang="0">
                    <a:pos x="0" y="18642"/>
                  </a:cxn>
                  <a:cxn ang="0">
                    <a:pos x="0" y="14494"/>
                  </a:cxn>
                  <a:cxn ang="0">
                    <a:pos x="0" y="11601"/>
                  </a:cxn>
                  <a:cxn ang="0">
                    <a:pos x="0" y="9934"/>
                  </a:cxn>
                  <a:cxn ang="0">
                    <a:pos x="0" y="6105"/>
                  </a:cxn>
                  <a:cxn ang="0">
                    <a:pos x="0" y="2693"/>
                  </a:cxn>
                  <a:cxn ang="0">
                    <a:pos x="0" y="0"/>
                  </a:cxn>
                  <a:cxn ang="0">
                    <a:pos x="0" y="6105"/>
                  </a:cxn>
                  <a:cxn ang="0">
                    <a:pos x="0" y="13401"/>
                  </a:cxn>
                  <a:cxn ang="0">
                    <a:pos x="0" y="21805"/>
                  </a:cxn>
                  <a:cxn ang="0">
                    <a:pos x="0" y="32993"/>
                  </a:cxn>
                  <a:cxn ang="0">
                    <a:pos x="0" y="44865"/>
                  </a:cxn>
                  <a:cxn ang="0">
                    <a:pos x="0" y="57729"/>
                  </a:cxn>
                  <a:cxn ang="0">
                    <a:pos x="0" y="74037"/>
                  </a:cxn>
                  <a:cxn ang="0">
                    <a:pos x="0" y="93932"/>
                  </a:cxn>
                  <a:cxn ang="0">
                    <a:pos x="0" y="115996"/>
                  </a:cxn>
                  <a:cxn ang="0">
                    <a:pos x="0" y="141112"/>
                  </a:cxn>
                  <a:cxn ang="0">
                    <a:pos x="0" y="141112"/>
                  </a:cxn>
                </a:cxnLst>
                <a:rect l="txL" t="txT" r="txR" b="txB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6885" name="Freeform 66"/>
              <p:cNvSpPr/>
              <p:nvPr/>
            </p:nvSpPr>
            <p:spPr>
              <a:xfrm>
                <a:off x="211" y="1792"/>
                <a:ext cx="554" cy="137"/>
              </a:xfrm>
              <a:custGeom>
                <a:avLst/>
                <a:gdLst>
                  <a:gd name="txL" fmla="*/ 0 w 554"/>
                  <a:gd name="txT" fmla="*/ 0 h 137"/>
                  <a:gd name="txR" fmla="*/ 554 w 554"/>
                  <a:gd name="txB" fmla="*/ 137 h 137"/>
                </a:gdLst>
                <a:ahLst/>
                <a:cxnLst>
                  <a:cxn ang="0">
                    <a:pos x="554" y="22"/>
                  </a:cxn>
                  <a:cxn ang="0">
                    <a:pos x="546" y="42"/>
                  </a:cxn>
                  <a:cxn ang="0">
                    <a:pos x="512" y="53"/>
                  </a:cxn>
                  <a:cxn ang="0">
                    <a:pos x="473" y="61"/>
                  </a:cxn>
                  <a:cxn ang="0">
                    <a:pos x="434" y="67"/>
                  </a:cxn>
                  <a:cxn ang="0">
                    <a:pos x="392" y="73"/>
                  </a:cxn>
                  <a:cxn ang="0">
                    <a:pos x="350" y="79"/>
                  </a:cxn>
                  <a:cxn ang="0">
                    <a:pos x="311" y="83"/>
                  </a:cxn>
                  <a:cxn ang="0">
                    <a:pos x="272" y="90"/>
                  </a:cxn>
                  <a:cxn ang="0">
                    <a:pos x="235" y="98"/>
                  </a:cxn>
                  <a:cxn ang="0">
                    <a:pos x="201" y="109"/>
                  </a:cxn>
                  <a:cxn ang="0">
                    <a:pos x="169" y="121"/>
                  </a:cxn>
                  <a:cxn ang="0">
                    <a:pos x="54" y="137"/>
                  </a:cxn>
                  <a:cxn ang="0">
                    <a:pos x="49" y="129"/>
                  </a:cxn>
                  <a:cxn ang="0">
                    <a:pos x="41" y="120"/>
                  </a:cxn>
                  <a:cxn ang="0">
                    <a:pos x="34" y="112"/>
                  </a:cxn>
                  <a:cxn ang="0">
                    <a:pos x="27" y="104"/>
                  </a:cxn>
                  <a:cxn ang="0">
                    <a:pos x="19" y="96"/>
                  </a:cxn>
                  <a:cxn ang="0">
                    <a:pos x="12" y="87"/>
                  </a:cxn>
                  <a:cxn ang="0">
                    <a:pos x="7" y="78"/>
                  </a:cxn>
                  <a:cxn ang="0">
                    <a:pos x="2" y="70"/>
                  </a:cxn>
                  <a:cxn ang="0">
                    <a:pos x="0" y="61"/>
                  </a:cxn>
                  <a:cxn ang="0">
                    <a:pos x="0" y="51"/>
                  </a:cxn>
                  <a:cxn ang="0">
                    <a:pos x="49" y="40"/>
                  </a:cxn>
                  <a:cxn ang="0">
                    <a:pos x="98" y="30"/>
                  </a:cxn>
                  <a:cxn ang="0">
                    <a:pos x="147" y="21"/>
                  </a:cxn>
                  <a:cxn ang="0">
                    <a:pos x="193" y="14"/>
                  </a:cxn>
                  <a:cxn ang="0">
                    <a:pos x="245" y="8"/>
                  </a:cxn>
                  <a:cxn ang="0">
                    <a:pos x="294" y="3"/>
                  </a:cxn>
                  <a:cxn ang="0">
                    <a:pos x="348" y="1"/>
                  </a:cxn>
                  <a:cxn ang="0">
                    <a:pos x="402" y="0"/>
                  </a:cxn>
                  <a:cxn ang="0">
                    <a:pos x="461" y="0"/>
                  </a:cxn>
                  <a:cxn ang="0">
                    <a:pos x="522" y="1"/>
                  </a:cxn>
                  <a:cxn ang="0">
                    <a:pos x="554" y="22"/>
                  </a:cxn>
                  <a:cxn ang="0">
                    <a:pos x="554" y="22"/>
                  </a:cxn>
                </a:cxnLst>
                <a:rect l="txL" t="txT" r="txR" b="txB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6886" name="Freeform 67"/>
              <p:cNvSpPr/>
              <p:nvPr/>
            </p:nvSpPr>
            <p:spPr>
              <a:xfrm>
                <a:off x="5504" y="1974"/>
                <a:ext cx="397" cy="127"/>
              </a:xfrm>
              <a:custGeom>
                <a:avLst/>
                <a:gdLst>
                  <a:gd name="txL" fmla="*/ 0 w 397"/>
                  <a:gd name="txT" fmla="*/ 0 h 127"/>
                  <a:gd name="txR" fmla="*/ 397 w 397"/>
                  <a:gd name="txB" fmla="*/ 127 h 127"/>
                </a:gdLst>
                <a:ahLst/>
                <a:cxnLst>
                  <a:cxn ang="0">
                    <a:pos x="397" y="75"/>
                  </a:cxn>
                  <a:cxn ang="0">
                    <a:pos x="397" y="80"/>
                  </a:cxn>
                  <a:cxn ang="0">
                    <a:pos x="392" y="87"/>
                  </a:cxn>
                  <a:cxn ang="0">
                    <a:pos x="390" y="94"/>
                  </a:cxn>
                  <a:cxn ang="0">
                    <a:pos x="383" y="100"/>
                  </a:cxn>
                  <a:cxn ang="0">
                    <a:pos x="378" y="107"/>
                  </a:cxn>
                  <a:cxn ang="0">
                    <a:pos x="370" y="112"/>
                  </a:cxn>
                  <a:cxn ang="0">
                    <a:pos x="361" y="117"/>
                  </a:cxn>
                  <a:cxn ang="0">
                    <a:pos x="351" y="122"/>
                  </a:cxn>
                  <a:cxn ang="0">
                    <a:pos x="341" y="125"/>
                  </a:cxn>
                  <a:cxn ang="0">
                    <a:pos x="329" y="127"/>
                  </a:cxn>
                  <a:cxn ang="0">
                    <a:pos x="297" y="118"/>
                  </a:cxn>
                  <a:cxn ang="0">
                    <a:pos x="263" y="110"/>
                  </a:cxn>
                  <a:cxn ang="0">
                    <a:pos x="228" y="102"/>
                  </a:cxn>
                  <a:cxn ang="0">
                    <a:pos x="191" y="95"/>
                  </a:cxn>
                  <a:cxn ang="0">
                    <a:pos x="157" y="87"/>
                  </a:cxn>
                  <a:cxn ang="0">
                    <a:pos x="123" y="79"/>
                  </a:cxn>
                  <a:cxn ang="0">
                    <a:pos x="91" y="71"/>
                  </a:cxn>
                  <a:cxn ang="0">
                    <a:pos x="59" y="61"/>
                  </a:cxn>
                  <a:cxn ang="0">
                    <a:pos x="30" y="51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0" y="23"/>
                  </a:cxn>
                  <a:cxn ang="0">
                    <a:pos x="17" y="19"/>
                  </a:cxn>
                  <a:cxn ang="0">
                    <a:pos x="25" y="13"/>
                  </a:cxn>
                  <a:cxn ang="0">
                    <a:pos x="35" y="10"/>
                  </a:cxn>
                  <a:cxn ang="0">
                    <a:pos x="44" y="6"/>
                  </a:cxn>
                  <a:cxn ang="0">
                    <a:pos x="57" y="4"/>
                  </a:cxn>
                  <a:cxn ang="0">
                    <a:pos x="71" y="2"/>
                  </a:cxn>
                  <a:cxn ang="0">
                    <a:pos x="86" y="0"/>
                  </a:cxn>
                  <a:cxn ang="0">
                    <a:pos x="101" y="0"/>
                  </a:cxn>
                  <a:cxn ang="0">
                    <a:pos x="130" y="5"/>
                  </a:cxn>
                  <a:cxn ang="0">
                    <a:pos x="162" y="10"/>
                  </a:cxn>
                  <a:cxn ang="0">
                    <a:pos x="194" y="15"/>
                  </a:cxn>
                  <a:cxn ang="0">
                    <a:pos x="226" y="21"/>
                  </a:cxn>
                  <a:cxn ang="0">
                    <a:pos x="258" y="28"/>
                  </a:cxn>
                  <a:cxn ang="0">
                    <a:pos x="290" y="35"/>
                  </a:cxn>
                  <a:cxn ang="0">
                    <a:pos x="319" y="43"/>
                  </a:cxn>
                  <a:cxn ang="0">
                    <a:pos x="348" y="53"/>
                  </a:cxn>
                  <a:cxn ang="0">
                    <a:pos x="373" y="63"/>
                  </a:cxn>
                  <a:cxn ang="0">
                    <a:pos x="397" y="75"/>
                  </a:cxn>
                  <a:cxn ang="0">
                    <a:pos x="397" y="75"/>
                  </a:cxn>
                </a:cxnLst>
                <a:rect l="txL" t="txT" r="txR" b="txB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6887" name="Freeform 68"/>
              <p:cNvSpPr/>
              <p:nvPr/>
            </p:nvSpPr>
            <p:spPr>
              <a:xfrm>
                <a:off x="235" y="1917"/>
                <a:ext cx="397" cy="132"/>
              </a:xfrm>
              <a:custGeom>
                <a:avLst/>
                <a:gdLst>
                  <a:gd name="txL" fmla="*/ 0 w 397"/>
                  <a:gd name="txT" fmla="*/ 0 h 132"/>
                  <a:gd name="txR" fmla="*/ 397 w 397"/>
                  <a:gd name="txB" fmla="*/ 132 h 132"/>
                </a:gdLst>
                <a:ahLst/>
                <a:cxnLst>
                  <a:cxn ang="0">
                    <a:pos x="397" y="24"/>
                  </a:cxn>
                  <a:cxn ang="0">
                    <a:pos x="388" y="40"/>
                  </a:cxn>
                  <a:cxn ang="0">
                    <a:pos x="370" y="52"/>
                  </a:cxn>
                  <a:cxn ang="0">
                    <a:pos x="348" y="62"/>
                  </a:cxn>
                  <a:cxn ang="0">
                    <a:pos x="319" y="69"/>
                  </a:cxn>
                  <a:cxn ang="0">
                    <a:pos x="290" y="75"/>
                  </a:cxn>
                  <a:cxn ang="0">
                    <a:pos x="255" y="80"/>
                  </a:cxn>
                  <a:cxn ang="0">
                    <a:pos x="221" y="83"/>
                  </a:cxn>
                  <a:cxn ang="0">
                    <a:pos x="187" y="88"/>
                  </a:cxn>
                  <a:cxn ang="0">
                    <a:pos x="155" y="93"/>
                  </a:cxn>
                  <a:cxn ang="0">
                    <a:pos x="125" y="99"/>
                  </a:cxn>
                  <a:cxn ang="0">
                    <a:pos x="128" y="102"/>
                  </a:cxn>
                  <a:cxn ang="0">
                    <a:pos x="130" y="106"/>
                  </a:cxn>
                  <a:cxn ang="0">
                    <a:pos x="135" y="109"/>
                  </a:cxn>
                  <a:cxn ang="0">
                    <a:pos x="138" y="112"/>
                  </a:cxn>
                  <a:cxn ang="0">
                    <a:pos x="140" y="115"/>
                  </a:cxn>
                  <a:cxn ang="0">
                    <a:pos x="142" y="118"/>
                  </a:cxn>
                  <a:cxn ang="0">
                    <a:pos x="145" y="122"/>
                  </a:cxn>
                  <a:cxn ang="0">
                    <a:pos x="142" y="125"/>
                  </a:cxn>
                  <a:cxn ang="0">
                    <a:pos x="140" y="129"/>
                  </a:cxn>
                  <a:cxn ang="0">
                    <a:pos x="133" y="132"/>
                  </a:cxn>
                  <a:cxn ang="0">
                    <a:pos x="118" y="130"/>
                  </a:cxn>
                  <a:cxn ang="0">
                    <a:pos x="103" y="128"/>
                  </a:cxn>
                  <a:cxn ang="0">
                    <a:pos x="91" y="124"/>
                  </a:cxn>
                  <a:cxn ang="0">
                    <a:pos x="76" y="121"/>
                  </a:cxn>
                  <a:cxn ang="0">
                    <a:pos x="62" y="116"/>
                  </a:cxn>
                  <a:cxn ang="0">
                    <a:pos x="49" y="110"/>
                  </a:cxn>
                  <a:cxn ang="0">
                    <a:pos x="37" y="106"/>
                  </a:cxn>
                  <a:cxn ang="0">
                    <a:pos x="27" y="99"/>
                  </a:cxn>
                  <a:cxn ang="0">
                    <a:pos x="20" y="93"/>
                  </a:cxn>
                  <a:cxn ang="0">
                    <a:pos x="13" y="85"/>
                  </a:cxn>
                  <a:cxn ang="0">
                    <a:pos x="3" y="77"/>
                  </a:cxn>
                  <a:cxn ang="0">
                    <a:pos x="0" y="69"/>
                  </a:cxn>
                  <a:cxn ang="0">
                    <a:pos x="0" y="61"/>
                  </a:cxn>
                  <a:cxn ang="0">
                    <a:pos x="5" y="53"/>
                  </a:cxn>
                  <a:cxn ang="0">
                    <a:pos x="15" y="46"/>
                  </a:cxn>
                  <a:cxn ang="0">
                    <a:pos x="25" y="40"/>
                  </a:cxn>
                  <a:cxn ang="0">
                    <a:pos x="37" y="33"/>
                  </a:cxn>
                  <a:cxn ang="0">
                    <a:pos x="52" y="28"/>
                  </a:cxn>
                  <a:cxn ang="0">
                    <a:pos x="66" y="24"/>
                  </a:cxn>
                  <a:cxn ang="0">
                    <a:pos x="81" y="20"/>
                  </a:cxn>
                  <a:cxn ang="0">
                    <a:pos x="113" y="16"/>
                  </a:cxn>
                  <a:cxn ang="0">
                    <a:pos x="145" y="10"/>
                  </a:cxn>
                  <a:cxn ang="0">
                    <a:pos x="179" y="5"/>
                  </a:cxn>
                  <a:cxn ang="0">
                    <a:pos x="214" y="2"/>
                  </a:cxn>
                  <a:cxn ang="0">
                    <a:pos x="245" y="0"/>
                  </a:cxn>
                  <a:cxn ang="0">
                    <a:pos x="280" y="0"/>
                  </a:cxn>
                  <a:cxn ang="0">
                    <a:pos x="312" y="1"/>
                  </a:cxn>
                  <a:cxn ang="0">
                    <a:pos x="341" y="5"/>
                  </a:cxn>
                  <a:cxn ang="0">
                    <a:pos x="370" y="13"/>
                  </a:cxn>
                  <a:cxn ang="0">
                    <a:pos x="397" y="24"/>
                  </a:cxn>
                  <a:cxn ang="0">
                    <a:pos x="397" y="24"/>
                  </a:cxn>
                </a:cxnLst>
                <a:rect l="txL" t="txT" r="txR" b="txB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76803" name="Text Box 69"/>
          <p:cNvSpPr txBox="1"/>
          <p:nvPr/>
        </p:nvSpPr>
        <p:spPr>
          <a:xfrm>
            <a:off x="3759200" y="3771900"/>
            <a:ext cx="8874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en-US" dirty="0">
              <a:latin typeface=".VnTime" panose="020B7200000000000000" pitchFamily="34" charset="0"/>
            </a:endParaRPr>
          </a:p>
        </p:txBody>
      </p:sp>
      <p:sp>
        <p:nvSpPr>
          <p:cNvPr id="61510" name="Oval 70"/>
          <p:cNvSpPr/>
          <p:nvPr/>
        </p:nvSpPr>
        <p:spPr>
          <a:xfrm>
            <a:off x="4495800" y="3314700"/>
            <a:ext cx="885825" cy="8001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en-US" dirty="0">
              <a:latin typeface=".VnTime" panose="020B7200000000000000" pitchFamily="34" charset="0"/>
            </a:endParaRPr>
          </a:p>
        </p:txBody>
      </p:sp>
      <p:sp>
        <p:nvSpPr>
          <p:cNvPr id="61511" name="Text Box 71"/>
          <p:cNvSpPr txBox="1"/>
          <p:nvPr/>
        </p:nvSpPr>
        <p:spPr>
          <a:xfrm>
            <a:off x="3733800" y="3138488"/>
            <a:ext cx="2511425" cy="277018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66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en-US" altLang="en-US" sz="6600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7200" dirty="0">
              <a:latin typeface=".VnTime" panose="020B7200000000000000" pitchFamily="34" charset="0"/>
            </a:endParaRPr>
          </a:p>
        </p:txBody>
      </p:sp>
      <p:grpSp>
        <p:nvGrpSpPr>
          <p:cNvPr id="5" name="Group 8"/>
          <p:cNvGrpSpPr/>
          <p:nvPr/>
        </p:nvGrpSpPr>
        <p:grpSpPr>
          <a:xfrm>
            <a:off x="7158038" y="114300"/>
            <a:ext cx="1846262" cy="1257300"/>
            <a:chOff x="4656" y="3120"/>
            <a:chExt cx="1104" cy="1200"/>
          </a:xfrm>
        </p:grpSpPr>
        <p:pic>
          <p:nvPicPr>
            <p:cNvPr id="76824" name="Picture 9" descr="9OCLOCK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56" y="3120"/>
              <a:ext cx="1104" cy="120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6825" name="Oval 10" descr="Parchment"/>
            <p:cNvSpPr/>
            <p:nvPr/>
          </p:nvSpPr>
          <p:spPr>
            <a:xfrm>
              <a:off x="4812" y="3300"/>
              <a:ext cx="816" cy="864"/>
            </a:xfrm>
            <a:prstGeom prst="ellipse">
              <a:avLst/>
            </a:prstGeom>
            <a:blipFill rotWithShape="1">
              <a:blip r:embed="rId2"/>
            </a:blip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en-US" altLang="en-US" dirty="0">
                <a:latin typeface=".VnTime" panose="020B7200000000000000" pitchFamily="34" charset="0"/>
              </a:endParaRPr>
            </a:p>
          </p:txBody>
        </p:sp>
      </p:grpSp>
      <p:sp>
        <p:nvSpPr>
          <p:cNvPr id="7" name="Text Box 11"/>
          <p:cNvSpPr txBox="1"/>
          <p:nvPr/>
        </p:nvSpPr>
        <p:spPr>
          <a:xfrm>
            <a:off x="7620000" y="401638"/>
            <a:ext cx="960438" cy="922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10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8" name="Text Box 12"/>
          <p:cNvSpPr txBox="1"/>
          <p:nvPr/>
        </p:nvSpPr>
        <p:spPr>
          <a:xfrm>
            <a:off x="7653338" y="40005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09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9" name="Text Box 13"/>
          <p:cNvSpPr txBox="1"/>
          <p:nvPr/>
        </p:nvSpPr>
        <p:spPr>
          <a:xfrm>
            <a:off x="7639050" y="40005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08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0" name="Text Box 14"/>
          <p:cNvSpPr txBox="1"/>
          <p:nvPr/>
        </p:nvSpPr>
        <p:spPr>
          <a:xfrm>
            <a:off x="7643813" y="395288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07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1" name="Text Box 15"/>
          <p:cNvSpPr txBox="1"/>
          <p:nvPr/>
        </p:nvSpPr>
        <p:spPr>
          <a:xfrm>
            <a:off x="7642225" y="40005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06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2" name="Text Box 16"/>
          <p:cNvSpPr txBox="1"/>
          <p:nvPr/>
        </p:nvSpPr>
        <p:spPr>
          <a:xfrm>
            <a:off x="7624763" y="39370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05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3" name="Text Box 17"/>
          <p:cNvSpPr txBox="1"/>
          <p:nvPr/>
        </p:nvSpPr>
        <p:spPr>
          <a:xfrm>
            <a:off x="7624763" y="39370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04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4" name="Text Box 18"/>
          <p:cNvSpPr txBox="1"/>
          <p:nvPr/>
        </p:nvSpPr>
        <p:spPr>
          <a:xfrm>
            <a:off x="7624763" y="388938"/>
            <a:ext cx="960437" cy="922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03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5" name="Text Box 19"/>
          <p:cNvSpPr txBox="1"/>
          <p:nvPr/>
        </p:nvSpPr>
        <p:spPr>
          <a:xfrm>
            <a:off x="7642225" y="40005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02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6" name="Text Box 20"/>
          <p:cNvSpPr txBox="1"/>
          <p:nvPr/>
        </p:nvSpPr>
        <p:spPr>
          <a:xfrm>
            <a:off x="7643813" y="388938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01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7" name="Text Box 21"/>
          <p:cNvSpPr txBox="1"/>
          <p:nvPr/>
        </p:nvSpPr>
        <p:spPr>
          <a:xfrm>
            <a:off x="7643813" y="392113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00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9" name="Text Box 11"/>
          <p:cNvSpPr txBox="1"/>
          <p:nvPr/>
        </p:nvSpPr>
        <p:spPr>
          <a:xfrm>
            <a:off x="7600950" y="39370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11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0" name="Text Box 11"/>
          <p:cNvSpPr txBox="1"/>
          <p:nvPr/>
        </p:nvSpPr>
        <p:spPr>
          <a:xfrm>
            <a:off x="7620000" y="39370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12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1" name="Text Box 11"/>
          <p:cNvSpPr txBox="1"/>
          <p:nvPr/>
        </p:nvSpPr>
        <p:spPr>
          <a:xfrm>
            <a:off x="7618413" y="40005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13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2" name="Text Box 11"/>
          <p:cNvSpPr txBox="1"/>
          <p:nvPr/>
        </p:nvSpPr>
        <p:spPr>
          <a:xfrm>
            <a:off x="7620000" y="396875"/>
            <a:ext cx="960438" cy="922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14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3" name="Text Box 11"/>
          <p:cNvSpPr txBox="1"/>
          <p:nvPr/>
        </p:nvSpPr>
        <p:spPr>
          <a:xfrm>
            <a:off x="7618413" y="409575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15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86" name="32-Point Star 185"/>
          <p:cNvSpPr/>
          <p:nvPr/>
        </p:nvSpPr>
        <p:spPr>
          <a:xfrm>
            <a:off x="6197600" y="0"/>
            <a:ext cx="3544888" cy="1257300"/>
          </a:xfrm>
          <a:prstGeom prst="star32">
            <a:avLst/>
          </a:prstGeom>
          <a:solidFill>
            <a:schemeClr val="bg1"/>
          </a:solidFill>
          <a:ln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 </a:t>
            </a:r>
            <a:r>
              <a:rPr b="1" i="1" dirty="0">
                <a:solidFill>
                  <a:srgbClr val="FF0000"/>
                </a:solidFill>
                <a:latin typeface="Arial" panose="020B0604020202020204" pitchFamily="34" charset="0"/>
              </a:rPr>
              <a:t>!</a:t>
            </a:r>
            <a:endParaRPr b="1" i="1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6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6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2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0" grpId="0" animBg="1"/>
      <p:bldP spid="61511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18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0" y="0"/>
            <a:ext cx="7239000" cy="5143500"/>
            <a:chOff x="47" y="0"/>
            <a:chExt cx="5713" cy="4320"/>
          </a:xfrm>
        </p:grpSpPr>
        <p:sp>
          <p:nvSpPr>
            <p:cNvPr id="77851" name="Freeform 3"/>
            <p:cNvSpPr/>
            <p:nvPr/>
          </p:nvSpPr>
          <p:spPr>
            <a:xfrm>
              <a:off x="47" y="0"/>
              <a:ext cx="5713" cy="4320"/>
            </a:xfrm>
            <a:custGeom>
              <a:avLst/>
              <a:gdLst>
                <a:gd name="txL" fmla="*/ 0 w 5713"/>
                <a:gd name="txT" fmla="*/ 0 h 4320"/>
                <a:gd name="txR" fmla="*/ 5713 w 5713"/>
                <a:gd name="txB" fmla="*/ 4320 h 4320"/>
              </a:gdLst>
              <a:ahLst/>
              <a:cxnLst>
                <a:cxn ang="0">
                  <a:pos x="3365" y="58"/>
                </a:cxn>
                <a:cxn ang="0">
                  <a:pos x="3390" y="142"/>
                </a:cxn>
                <a:cxn ang="0">
                  <a:pos x="3613" y="187"/>
                </a:cxn>
                <a:cxn ang="0">
                  <a:pos x="4015" y="178"/>
                </a:cxn>
                <a:cxn ang="0">
                  <a:pos x="4051" y="310"/>
                </a:cxn>
                <a:cxn ang="0">
                  <a:pos x="3735" y="420"/>
                </a:cxn>
                <a:cxn ang="0">
                  <a:pos x="3794" y="514"/>
                </a:cxn>
                <a:cxn ang="0">
                  <a:pos x="3699" y="610"/>
                </a:cxn>
                <a:cxn ang="0">
                  <a:pos x="3576" y="663"/>
                </a:cxn>
                <a:cxn ang="0">
                  <a:pos x="3529" y="765"/>
                </a:cxn>
                <a:cxn ang="0">
                  <a:pos x="3699" y="779"/>
                </a:cxn>
                <a:cxn ang="0">
                  <a:pos x="3838" y="866"/>
                </a:cxn>
                <a:cxn ang="0">
                  <a:pos x="3855" y="996"/>
                </a:cxn>
                <a:cxn ang="0">
                  <a:pos x="4086" y="1008"/>
                </a:cxn>
                <a:cxn ang="0">
                  <a:pos x="4093" y="1019"/>
                </a:cxn>
                <a:cxn ang="0">
                  <a:pos x="4213" y="990"/>
                </a:cxn>
                <a:cxn ang="0">
                  <a:pos x="4402" y="1022"/>
                </a:cxn>
                <a:cxn ang="0">
                  <a:pos x="5351" y="1452"/>
                </a:cxn>
                <a:cxn ang="0">
                  <a:pos x="5642" y="1563"/>
                </a:cxn>
                <a:cxn ang="0">
                  <a:pos x="5637" y="1877"/>
                </a:cxn>
                <a:cxn ang="0">
                  <a:pos x="5417" y="2071"/>
                </a:cxn>
                <a:cxn ang="0">
                  <a:pos x="5321" y="2666"/>
                </a:cxn>
                <a:cxn ang="0">
                  <a:pos x="5311" y="2755"/>
                </a:cxn>
                <a:cxn ang="0">
                  <a:pos x="4581" y="3818"/>
                </a:cxn>
                <a:cxn ang="0">
                  <a:pos x="4260" y="3877"/>
                </a:cxn>
                <a:cxn ang="0">
                  <a:pos x="4554" y="4005"/>
                </a:cxn>
                <a:cxn ang="0">
                  <a:pos x="4525" y="4188"/>
                </a:cxn>
                <a:cxn ang="0">
                  <a:pos x="3961" y="4303"/>
                </a:cxn>
                <a:cxn ang="0">
                  <a:pos x="3451" y="4237"/>
                </a:cxn>
                <a:cxn ang="0">
                  <a:pos x="3194" y="4093"/>
                </a:cxn>
                <a:cxn ang="0">
                  <a:pos x="2990" y="3942"/>
                </a:cxn>
                <a:cxn ang="0">
                  <a:pos x="3034" y="3838"/>
                </a:cxn>
                <a:cxn ang="0">
                  <a:pos x="2789" y="3815"/>
                </a:cxn>
                <a:cxn ang="0">
                  <a:pos x="2632" y="3852"/>
                </a:cxn>
                <a:cxn ang="0">
                  <a:pos x="2598" y="3974"/>
                </a:cxn>
                <a:cxn ang="0">
                  <a:pos x="2478" y="4184"/>
                </a:cxn>
                <a:cxn ang="0">
                  <a:pos x="2169" y="4316"/>
                </a:cxn>
                <a:cxn ang="0">
                  <a:pos x="1723" y="4236"/>
                </a:cxn>
                <a:cxn ang="0">
                  <a:pos x="1515" y="4069"/>
                </a:cxn>
                <a:cxn ang="0">
                  <a:pos x="1203" y="3952"/>
                </a:cxn>
                <a:cxn ang="0">
                  <a:pos x="1017" y="3803"/>
                </a:cxn>
                <a:cxn ang="0">
                  <a:pos x="154" y="2099"/>
                </a:cxn>
                <a:cxn ang="0">
                  <a:pos x="5" y="1861"/>
                </a:cxn>
                <a:cxn ang="0">
                  <a:pos x="365" y="1116"/>
                </a:cxn>
                <a:cxn ang="0">
                  <a:pos x="870" y="1116"/>
                </a:cxn>
                <a:cxn ang="0">
                  <a:pos x="1395" y="1046"/>
                </a:cxn>
                <a:cxn ang="0">
                  <a:pos x="1497" y="992"/>
                </a:cxn>
                <a:cxn ang="0">
                  <a:pos x="1664" y="999"/>
                </a:cxn>
                <a:cxn ang="0">
                  <a:pos x="1814" y="995"/>
                </a:cxn>
                <a:cxn ang="0">
                  <a:pos x="2017" y="866"/>
                </a:cxn>
                <a:cxn ang="0">
                  <a:pos x="2260" y="782"/>
                </a:cxn>
                <a:cxn ang="0">
                  <a:pos x="2191" y="726"/>
                </a:cxn>
                <a:cxn ang="0">
                  <a:pos x="2056" y="670"/>
                </a:cxn>
                <a:cxn ang="0">
                  <a:pos x="2044" y="612"/>
                </a:cxn>
                <a:cxn ang="0">
                  <a:pos x="1973" y="575"/>
                </a:cxn>
                <a:cxn ang="0">
                  <a:pos x="1870" y="557"/>
                </a:cxn>
                <a:cxn ang="0">
                  <a:pos x="1689" y="406"/>
                </a:cxn>
                <a:cxn ang="0">
                  <a:pos x="2125" y="336"/>
                </a:cxn>
                <a:cxn ang="0">
                  <a:pos x="2740" y="30"/>
                </a:cxn>
              </a:cxnLst>
              <a:rect l="txL" t="txT" r="txR" b="txB"/>
              <a:pathLst>
                <a:path w="5713" h="4320">
                  <a:moveTo>
                    <a:pt x="3348" y="0"/>
                  </a:moveTo>
                  <a:lnTo>
                    <a:pt x="3355" y="8"/>
                  </a:lnTo>
                  <a:lnTo>
                    <a:pt x="3360" y="16"/>
                  </a:lnTo>
                  <a:lnTo>
                    <a:pt x="3363" y="24"/>
                  </a:lnTo>
                  <a:lnTo>
                    <a:pt x="3365" y="32"/>
                  </a:lnTo>
                  <a:lnTo>
                    <a:pt x="3365" y="40"/>
                  </a:lnTo>
                  <a:lnTo>
                    <a:pt x="3365" y="48"/>
                  </a:lnTo>
                  <a:lnTo>
                    <a:pt x="3365" y="58"/>
                  </a:lnTo>
                  <a:lnTo>
                    <a:pt x="3365" y="66"/>
                  </a:lnTo>
                  <a:lnTo>
                    <a:pt x="3368" y="74"/>
                  </a:lnTo>
                  <a:lnTo>
                    <a:pt x="3373" y="83"/>
                  </a:lnTo>
                  <a:lnTo>
                    <a:pt x="3375" y="95"/>
                  </a:lnTo>
                  <a:lnTo>
                    <a:pt x="3377" y="107"/>
                  </a:lnTo>
                  <a:lnTo>
                    <a:pt x="3380" y="119"/>
                  </a:lnTo>
                  <a:lnTo>
                    <a:pt x="3385" y="131"/>
                  </a:lnTo>
                  <a:lnTo>
                    <a:pt x="3390" y="142"/>
                  </a:lnTo>
                  <a:lnTo>
                    <a:pt x="3395" y="154"/>
                  </a:lnTo>
                  <a:lnTo>
                    <a:pt x="3402" y="165"/>
                  </a:lnTo>
                  <a:lnTo>
                    <a:pt x="3409" y="175"/>
                  </a:lnTo>
                  <a:lnTo>
                    <a:pt x="3417" y="187"/>
                  </a:lnTo>
                  <a:lnTo>
                    <a:pt x="3424" y="197"/>
                  </a:lnTo>
                  <a:lnTo>
                    <a:pt x="3493" y="195"/>
                  </a:lnTo>
                  <a:lnTo>
                    <a:pt x="3554" y="191"/>
                  </a:lnTo>
                  <a:lnTo>
                    <a:pt x="3613" y="187"/>
                  </a:lnTo>
                  <a:lnTo>
                    <a:pt x="3667" y="182"/>
                  </a:lnTo>
                  <a:lnTo>
                    <a:pt x="3721" y="179"/>
                  </a:lnTo>
                  <a:lnTo>
                    <a:pt x="3775" y="174"/>
                  </a:lnTo>
                  <a:lnTo>
                    <a:pt x="3831" y="170"/>
                  </a:lnTo>
                  <a:lnTo>
                    <a:pt x="3887" y="166"/>
                  </a:lnTo>
                  <a:lnTo>
                    <a:pt x="3946" y="164"/>
                  </a:lnTo>
                  <a:lnTo>
                    <a:pt x="4010" y="162"/>
                  </a:lnTo>
                  <a:lnTo>
                    <a:pt x="4015" y="178"/>
                  </a:lnTo>
                  <a:lnTo>
                    <a:pt x="4020" y="195"/>
                  </a:lnTo>
                  <a:lnTo>
                    <a:pt x="4025" y="211"/>
                  </a:lnTo>
                  <a:lnTo>
                    <a:pt x="4029" y="228"/>
                  </a:lnTo>
                  <a:lnTo>
                    <a:pt x="4037" y="244"/>
                  </a:lnTo>
                  <a:lnTo>
                    <a:pt x="4042" y="261"/>
                  </a:lnTo>
                  <a:lnTo>
                    <a:pt x="4044" y="277"/>
                  </a:lnTo>
                  <a:lnTo>
                    <a:pt x="4049" y="294"/>
                  </a:lnTo>
                  <a:lnTo>
                    <a:pt x="4051" y="310"/>
                  </a:lnTo>
                  <a:lnTo>
                    <a:pt x="4054" y="326"/>
                  </a:lnTo>
                  <a:lnTo>
                    <a:pt x="3701" y="371"/>
                  </a:lnTo>
                  <a:lnTo>
                    <a:pt x="3689" y="381"/>
                  </a:lnTo>
                  <a:lnTo>
                    <a:pt x="3686" y="390"/>
                  </a:lnTo>
                  <a:lnTo>
                    <a:pt x="3694" y="398"/>
                  </a:lnTo>
                  <a:lnTo>
                    <a:pt x="3703" y="406"/>
                  </a:lnTo>
                  <a:lnTo>
                    <a:pt x="3718" y="413"/>
                  </a:lnTo>
                  <a:lnTo>
                    <a:pt x="3735" y="420"/>
                  </a:lnTo>
                  <a:lnTo>
                    <a:pt x="3752" y="427"/>
                  </a:lnTo>
                  <a:lnTo>
                    <a:pt x="3770" y="435"/>
                  </a:lnTo>
                  <a:lnTo>
                    <a:pt x="3782" y="443"/>
                  </a:lnTo>
                  <a:lnTo>
                    <a:pt x="3789" y="453"/>
                  </a:lnTo>
                  <a:lnTo>
                    <a:pt x="3797" y="468"/>
                  </a:lnTo>
                  <a:lnTo>
                    <a:pt x="3799" y="484"/>
                  </a:lnTo>
                  <a:lnTo>
                    <a:pt x="3797" y="499"/>
                  </a:lnTo>
                  <a:lnTo>
                    <a:pt x="3794" y="514"/>
                  </a:lnTo>
                  <a:lnTo>
                    <a:pt x="3787" y="528"/>
                  </a:lnTo>
                  <a:lnTo>
                    <a:pt x="3777" y="542"/>
                  </a:lnTo>
                  <a:lnTo>
                    <a:pt x="3767" y="556"/>
                  </a:lnTo>
                  <a:lnTo>
                    <a:pt x="3755" y="570"/>
                  </a:lnTo>
                  <a:lnTo>
                    <a:pt x="3740" y="582"/>
                  </a:lnTo>
                  <a:lnTo>
                    <a:pt x="3725" y="594"/>
                  </a:lnTo>
                  <a:lnTo>
                    <a:pt x="3713" y="603"/>
                  </a:lnTo>
                  <a:lnTo>
                    <a:pt x="3699" y="610"/>
                  </a:lnTo>
                  <a:lnTo>
                    <a:pt x="3679" y="614"/>
                  </a:lnTo>
                  <a:lnTo>
                    <a:pt x="3659" y="619"/>
                  </a:lnTo>
                  <a:lnTo>
                    <a:pt x="3640" y="623"/>
                  </a:lnTo>
                  <a:lnTo>
                    <a:pt x="3620" y="628"/>
                  </a:lnTo>
                  <a:lnTo>
                    <a:pt x="3603" y="634"/>
                  </a:lnTo>
                  <a:lnTo>
                    <a:pt x="3591" y="642"/>
                  </a:lnTo>
                  <a:lnTo>
                    <a:pt x="3581" y="651"/>
                  </a:lnTo>
                  <a:lnTo>
                    <a:pt x="3576" y="663"/>
                  </a:lnTo>
                  <a:lnTo>
                    <a:pt x="3576" y="676"/>
                  </a:lnTo>
                  <a:lnTo>
                    <a:pt x="3574" y="688"/>
                  </a:lnTo>
                  <a:lnTo>
                    <a:pt x="3569" y="701"/>
                  </a:lnTo>
                  <a:lnTo>
                    <a:pt x="3564" y="714"/>
                  </a:lnTo>
                  <a:lnTo>
                    <a:pt x="3556" y="726"/>
                  </a:lnTo>
                  <a:lnTo>
                    <a:pt x="3547" y="739"/>
                  </a:lnTo>
                  <a:lnTo>
                    <a:pt x="3537" y="752"/>
                  </a:lnTo>
                  <a:lnTo>
                    <a:pt x="3529" y="765"/>
                  </a:lnTo>
                  <a:lnTo>
                    <a:pt x="3520" y="778"/>
                  </a:lnTo>
                  <a:lnTo>
                    <a:pt x="3512" y="790"/>
                  </a:lnTo>
                  <a:lnTo>
                    <a:pt x="3542" y="790"/>
                  </a:lnTo>
                  <a:lnTo>
                    <a:pt x="3574" y="789"/>
                  </a:lnTo>
                  <a:lnTo>
                    <a:pt x="3603" y="787"/>
                  </a:lnTo>
                  <a:lnTo>
                    <a:pt x="3635" y="783"/>
                  </a:lnTo>
                  <a:lnTo>
                    <a:pt x="3667" y="781"/>
                  </a:lnTo>
                  <a:lnTo>
                    <a:pt x="3699" y="779"/>
                  </a:lnTo>
                  <a:lnTo>
                    <a:pt x="3730" y="779"/>
                  </a:lnTo>
                  <a:lnTo>
                    <a:pt x="3760" y="779"/>
                  </a:lnTo>
                  <a:lnTo>
                    <a:pt x="3792" y="782"/>
                  </a:lnTo>
                  <a:lnTo>
                    <a:pt x="3821" y="787"/>
                  </a:lnTo>
                  <a:lnTo>
                    <a:pt x="3833" y="807"/>
                  </a:lnTo>
                  <a:lnTo>
                    <a:pt x="3838" y="827"/>
                  </a:lnTo>
                  <a:lnTo>
                    <a:pt x="3841" y="846"/>
                  </a:lnTo>
                  <a:lnTo>
                    <a:pt x="3838" y="866"/>
                  </a:lnTo>
                  <a:lnTo>
                    <a:pt x="3833" y="885"/>
                  </a:lnTo>
                  <a:lnTo>
                    <a:pt x="3828" y="904"/>
                  </a:lnTo>
                  <a:lnTo>
                    <a:pt x="3821" y="925"/>
                  </a:lnTo>
                  <a:lnTo>
                    <a:pt x="3814" y="944"/>
                  </a:lnTo>
                  <a:lnTo>
                    <a:pt x="3809" y="964"/>
                  </a:lnTo>
                  <a:lnTo>
                    <a:pt x="3806" y="984"/>
                  </a:lnTo>
                  <a:lnTo>
                    <a:pt x="3831" y="990"/>
                  </a:lnTo>
                  <a:lnTo>
                    <a:pt x="3855" y="996"/>
                  </a:lnTo>
                  <a:lnTo>
                    <a:pt x="3882" y="999"/>
                  </a:lnTo>
                  <a:lnTo>
                    <a:pt x="3912" y="1002"/>
                  </a:lnTo>
                  <a:lnTo>
                    <a:pt x="3944" y="1003"/>
                  </a:lnTo>
                  <a:lnTo>
                    <a:pt x="3973" y="1004"/>
                  </a:lnTo>
                  <a:lnTo>
                    <a:pt x="4005" y="1005"/>
                  </a:lnTo>
                  <a:lnTo>
                    <a:pt x="4034" y="1005"/>
                  </a:lnTo>
                  <a:lnTo>
                    <a:pt x="4061" y="1006"/>
                  </a:lnTo>
                  <a:lnTo>
                    <a:pt x="4086" y="1008"/>
                  </a:lnTo>
                  <a:lnTo>
                    <a:pt x="4086" y="1010"/>
                  </a:lnTo>
                  <a:lnTo>
                    <a:pt x="4086" y="1012"/>
                  </a:lnTo>
                  <a:lnTo>
                    <a:pt x="4088" y="1013"/>
                  </a:lnTo>
                  <a:lnTo>
                    <a:pt x="4088" y="1014"/>
                  </a:lnTo>
                  <a:lnTo>
                    <a:pt x="4088" y="1015"/>
                  </a:lnTo>
                  <a:lnTo>
                    <a:pt x="4088" y="1016"/>
                  </a:lnTo>
                  <a:lnTo>
                    <a:pt x="4091" y="1018"/>
                  </a:lnTo>
                  <a:lnTo>
                    <a:pt x="4093" y="1019"/>
                  </a:lnTo>
                  <a:lnTo>
                    <a:pt x="4096" y="1020"/>
                  </a:lnTo>
                  <a:lnTo>
                    <a:pt x="4098" y="1020"/>
                  </a:lnTo>
                  <a:lnTo>
                    <a:pt x="4115" y="1013"/>
                  </a:lnTo>
                  <a:lnTo>
                    <a:pt x="4132" y="1007"/>
                  </a:lnTo>
                  <a:lnTo>
                    <a:pt x="4152" y="1002"/>
                  </a:lnTo>
                  <a:lnTo>
                    <a:pt x="4172" y="997"/>
                  </a:lnTo>
                  <a:lnTo>
                    <a:pt x="4191" y="994"/>
                  </a:lnTo>
                  <a:lnTo>
                    <a:pt x="4213" y="990"/>
                  </a:lnTo>
                  <a:lnTo>
                    <a:pt x="4235" y="987"/>
                  </a:lnTo>
                  <a:lnTo>
                    <a:pt x="4255" y="984"/>
                  </a:lnTo>
                  <a:lnTo>
                    <a:pt x="4277" y="982"/>
                  </a:lnTo>
                  <a:lnTo>
                    <a:pt x="4299" y="979"/>
                  </a:lnTo>
                  <a:lnTo>
                    <a:pt x="4333" y="987"/>
                  </a:lnTo>
                  <a:lnTo>
                    <a:pt x="4360" y="997"/>
                  </a:lnTo>
                  <a:lnTo>
                    <a:pt x="4382" y="1008"/>
                  </a:lnTo>
                  <a:lnTo>
                    <a:pt x="4402" y="1022"/>
                  </a:lnTo>
                  <a:lnTo>
                    <a:pt x="4414" y="1037"/>
                  </a:lnTo>
                  <a:lnTo>
                    <a:pt x="4426" y="1052"/>
                  </a:lnTo>
                  <a:lnTo>
                    <a:pt x="4436" y="1068"/>
                  </a:lnTo>
                  <a:lnTo>
                    <a:pt x="4446" y="1085"/>
                  </a:lnTo>
                  <a:lnTo>
                    <a:pt x="4456" y="1101"/>
                  </a:lnTo>
                  <a:lnTo>
                    <a:pt x="4468" y="1116"/>
                  </a:lnTo>
                  <a:lnTo>
                    <a:pt x="5351" y="1119"/>
                  </a:lnTo>
                  <a:lnTo>
                    <a:pt x="5351" y="1452"/>
                  </a:lnTo>
                  <a:lnTo>
                    <a:pt x="5387" y="1466"/>
                  </a:lnTo>
                  <a:lnTo>
                    <a:pt x="5424" y="1478"/>
                  </a:lnTo>
                  <a:lnTo>
                    <a:pt x="5463" y="1492"/>
                  </a:lnTo>
                  <a:lnTo>
                    <a:pt x="5503" y="1504"/>
                  </a:lnTo>
                  <a:lnTo>
                    <a:pt x="5542" y="1517"/>
                  </a:lnTo>
                  <a:lnTo>
                    <a:pt x="5578" y="1531"/>
                  </a:lnTo>
                  <a:lnTo>
                    <a:pt x="5610" y="1547"/>
                  </a:lnTo>
                  <a:lnTo>
                    <a:pt x="5642" y="1563"/>
                  </a:lnTo>
                  <a:lnTo>
                    <a:pt x="5667" y="1581"/>
                  </a:lnTo>
                  <a:lnTo>
                    <a:pt x="5686" y="1602"/>
                  </a:lnTo>
                  <a:lnTo>
                    <a:pt x="5706" y="1648"/>
                  </a:lnTo>
                  <a:lnTo>
                    <a:pt x="5713" y="1695"/>
                  </a:lnTo>
                  <a:lnTo>
                    <a:pt x="5708" y="1742"/>
                  </a:lnTo>
                  <a:lnTo>
                    <a:pt x="5694" y="1788"/>
                  </a:lnTo>
                  <a:lnTo>
                    <a:pt x="5669" y="1834"/>
                  </a:lnTo>
                  <a:lnTo>
                    <a:pt x="5637" y="1877"/>
                  </a:lnTo>
                  <a:lnTo>
                    <a:pt x="5603" y="1922"/>
                  </a:lnTo>
                  <a:lnTo>
                    <a:pt x="5561" y="1964"/>
                  </a:lnTo>
                  <a:lnTo>
                    <a:pt x="5517" y="2005"/>
                  </a:lnTo>
                  <a:lnTo>
                    <a:pt x="5473" y="2045"/>
                  </a:lnTo>
                  <a:lnTo>
                    <a:pt x="5458" y="2052"/>
                  </a:lnTo>
                  <a:lnTo>
                    <a:pt x="5446" y="2059"/>
                  </a:lnTo>
                  <a:lnTo>
                    <a:pt x="5431" y="2066"/>
                  </a:lnTo>
                  <a:lnTo>
                    <a:pt x="5417" y="2071"/>
                  </a:lnTo>
                  <a:lnTo>
                    <a:pt x="5402" y="2077"/>
                  </a:lnTo>
                  <a:lnTo>
                    <a:pt x="5390" y="2083"/>
                  </a:lnTo>
                  <a:lnTo>
                    <a:pt x="5375" y="2088"/>
                  </a:lnTo>
                  <a:lnTo>
                    <a:pt x="5360" y="2094"/>
                  </a:lnTo>
                  <a:lnTo>
                    <a:pt x="5346" y="2101"/>
                  </a:lnTo>
                  <a:lnTo>
                    <a:pt x="5333" y="2107"/>
                  </a:lnTo>
                  <a:lnTo>
                    <a:pt x="5314" y="2654"/>
                  </a:lnTo>
                  <a:lnTo>
                    <a:pt x="5321" y="2666"/>
                  </a:lnTo>
                  <a:lnTo>
                    <a:pt x="5324" y="2677"/>
                  </a:lnTo>
                  <a:lnTo>
                    <a:pt x="5324" y="2688"/>
                  </a:lnTo>
                  <a:lnTo>
                    <a:pt x="5321" y="2700"/>
                  </a:lnTo>
                  <a:lnTo>
                    <a:pt x="5319" y="2711"/>
                  </a:lnTo>
                  <a:lnTo>
                    <a:pt x="5316" y="2723"/>
                  </a:lnTo>
                  <a:lnTo>
                    <a:pt x="5314" y="2733"/>
                  </a:lnTo>
                  <a:lnTo>
                    <a:pt x="5311" y="2744"/>
                  </a:lnTo>
                  <a:lnTo>
                    <a:pt x="5311" y="2755"/>
                  </a:lnTo>
                  <a:lnTo>
                    <a:pt x="5314" y="2765"/>
                  </a:lnTo>
                  <a:lnTo>
                    <a:pt x="5297" y="3818"/>
                  </a:lnTo>
                  <a:lnTo>
                    <a:pt x="5179" y="3818"/>
                  </a:lnTo>
                  <a:lnTo>
                    <a:pt x="5059" y="3818"/>
                  </a:lnTo>
                  <a:lnTo>
                    <a:pt x="4939" y="3818"/>
                  </a:lnTo>
                  <a:lnTo>
                    <a:pt x="4819" y="3818"/>
                  </a:lnTo>
                  <a:lnTo>
                    <a:pt x="4699" y="3818"/>
                  </a:lnTo>
                  <a:lnTo>
                    <a:pt x="4581" y="3818"/>
                  </a:lnTo>
                  <a:lnTo>
                    <a:pt x="4463" y="3818"/>
                  </a:lnTo>
                  <a:lnTo>
                    <a:pt x="4353" y="3818"/>
                  </a:lnTo>
                  <a:lnTo>
                    <a:pt x="4245" y="3818"/>
                  </a:lnTo>
                  <a:lnTo>
                    <a:pt x="4142" y="3818"/>
                  </a:lnTo>
                  <a:lnTo>
                    <a:pt x="4105" y="3847"/>
                  </a:lnTo>
                  <a:lnTo>
                    <a:pt x="4154" y="3859"/>
                  </a:lnTo>
                  <a:lnTo>
                    <a:pt x="4206" y="3868"/>
                  </a:lnTo>
                  <a:lnTo>
                    <a:pt x="4260" y="3877"/>
                  </a:lnTo>
                  <a:lnTo>
                    <a:pt x="4311" y="3886"/>
                  </a:lnTo>
                  <a:lnTo>
                    <a:pt x="4363" y="3895"/>
                  </a:lnTo>
                  <a:lnTo>
                    <a:pt x="4409" y="3907"/>
                  </a:lnTo>
                  <a:lnTo>
                    <a:pt x="4453" y="3920"/>
                  </a:lnTo>
                  <a:lnTo>
                    <a:pt x="4490" y="3936"/>
                  </a:lnTo>
                  <a:lnTo>
                    <a:pt x="4522" y="3957"/>
                  </a:lnTo>
                  <a:lnTo>
                    <a:pt x="4547" y="3982"/>
                  </a:lnTo>
                  <a:lnTo>
                    <a:pt x="4554" y="4005"/>
                  </a:lnTo>
                  <a:lnTo>
                    <a:pt x="4556" y="4028"/>
                  </a:lnTo>
                  <a:lnTo>
                    <a:pt x="4556" y="4051"/>
                  </a:lnTo>
                  <a:lnTo>
                    <a:pt x="4554" y="4074"/>
                  </a:lnTo>
                  <a:lnTo>
                    <a:pt x="4549" y="4098"/>
                  </a:lnTo>
                  <a:lnTo>
                    <a:pt x="4542" y="4120"/>
                  </a:lnTo>
                  <a:lnTo>
                    <a:pt x="4537" y="4143"/>
                  </a:lnTo>
                  <a:lnTo>
                    <a:pt x="4529" y="4165"/>
                  </a:lnTo>
                  <a:lnTo>
                    <a:pt x="4525" y="4188"/>
                  </a:lnTo>
                  <a:lnTo>
                    <a:pt x="4520" y="4208"/>
                  </a:lnTo>
                  <a:lnTo>
                    <a:pt x="4456" y="4242"/>
                  </a:lnTo>
                  <a:lnTo>
                    <a:pt x="4385" y="4267"/>
                  </a:lnTo>
                  <a:lnTo>
                    <a:pt x="4306" y="4284"/>
                  </a:lnTo>
                  <a:lnTo>
                    <a:pt x="4225" y="4296"/>
                  </a:lnTo>
                  <a:lnTo>
                    <a:pt x="4140" y="4302"/>
                  </a:lnTo>
                  <a:lnTo>
                    <a:pt x="4051" y="4304"/>
                  </a:lnTo>
                  <a:lnTo>
                    <a:pt x="3961" y="4303"/>
                  </a:lnTo>
                  <a:lnTo>
                    <a:pt x="3870" y="4300"/>
                  </a:lnTo>
                  <a:lnTo>
                    <a:pt x="3779" y="4294"/>
                  </a:lnTo>
                  <a:lnTo>
                    <a:pt x="3689" y="4287"/>
                  </a:lnTo>
                  <a:lnTo>
                    <a:pt x="3647" y="4278"/>
                  </a:lnTo>
                  <a:lnTo>
                    <a:pt x="3600" y="4269"/>
                  </a:lnTo>
                  <a:lnTo>
                    <a:pt x="3551" y="4260"/>
                  </a:lnTo>
                  <a:lnTo>
                    <a:pt x="3500" y="4248"/>
                  </a:lnTo>
                  <a:lnTo>
                    <a:pt x="3451" y="4237"/>
                  </a:lnTo>
                  <a:lnTo>
                    <a:pt x="3407" y="4223"/>
                  </a:lnTo>
                  <a:lnTo>
                    <a:pt x="3368" y="4207"/>
                  </a:lnTo>
                  <a:lnTo>
                    <a:pt x="3338" y="4189"/>
                  </a:lnTo>
                  <a:lnTo>
                    <a:pt x="3319" y="4166"/>
                  </a:lnTo>
                  <a:lnTo>
                    <a:pt x="3311" y="4140"/>
                  </a:lnTo>
                  <a:lnTo>
                    <a:pt x="3272" y="4125"/>
                  </a:lnTo>
                  <a:lnTo>
                    <a:pt x="3233" y="4109"/>
                  </a:lnTo>
                  <a:lnTo>
                    <a:pt x="3194" y="4093"/>
                  </a:lnTo>
                  <a:lnTo>
                    <a:pt x="3157" y="4076"/>
                  </a:lnTo>
                  <a:lnTo>
                    <a:pt x="3123" y="4058"/>
                  </a:lnTo>
                  <a:lnTo>
                    <a:pt x="3091" y="4039"/>
                  </a:lnTo>
                  <a:lnTo>
                    <a:pt x="3059" y="4020"/>
                  </a:lnTo>
                  <a:lnTo>
                    <a:pt x="3029" y="3999"/>
                  </a:lnTo>
                  <a:lnTo>
                    <a:pt x="3005" y="3978"/>
                  </a:lnTo>
                  <a:lnTo>
                    <a:pt x="2983" y="3955"/>
                  </a:lnTo>
                  <a:lnTo>
                    <a:pt x="2990" y="3942"/>
                  </a:lnTo>
                  <a:lnTo>
                    <a:pt x="2995" y="3928"/>
                  </a:lnTo>
                  <a:lnTo>
                    <a:pt x="3000" y="3916"/>
                  </a:lnTo>
                  <a:lnTo>
                    <a:pt x="3005" y="3902"/>
                  </a:lnTo>
                  <a:lnTo>
                    <a:pt x="3012" y="3888"/>
                  </a:lnTo>
                  <a:lnTo>
                    <a:pt x="3017" y="3876"/>
                  </a:lnTo>
                  <a:lnTo>
                    <a:pt x="3022" y="3863"/>
                  </a:lnTo>
                  <a:lnTo>
                    <a:pt x="3027" y="3851"/>
                  </a:lnTo>
                  <a:lnTo>
                    <a:pt x="3034" y="3838"/>
                  </a:lnTo>
                  <a:lnTo>
                    <a:pt x="3039" y="3827"/>
                  </a:lnTo>
                  <a:lnTo>
                    <a:pt x="3005" y="3819"/>
                  </a:lnTo>
                  <a:lnTo>
                    <a:pt x="2971" y="3813"/>
                  </a:lnTo>
                  <a:lnTo>
                    <a:pt x="2936" y="3812"/>
                  </a:lnTo>
                  <a:lnTo>
                    <a:pt x="2902" y="3812"/>
                  </a:lnTo>
                  <a:lnTo>
                    <a:pt x="2865" y="3813"/>
                  </a:lnTo>
                  <a:lnTo>
                    <a:pt x="2828" y="3814"/>
                  </a:lnTo>
                  <a:lnTo>
                    <a:pt x="2789" y="3815"/>
                  </a:lnTo>
                  <a:lnTo>
                    <a:pt x="2750" y="3816"/>
                  </a:lnTo>
                  <a:lnTo>
                    <a:pt x="2706" y="3815"/>
                  </a:lnTo>
                  <a:lnTo>
                    <a:pt x="2659" y="3811"/>
                  </a:lnTo>
                  <a:lnTo>
                    <a:pt x="2647" y="3818"/>
                  </a:lnTo>
                  <a:lnTo>
                    <a:pt x="2640" y="3824"/>
                  </a:lnTo>
                  <a:lnTo>
                    <a:pt x="2635" y="3834"/>
                  </a:lnTo>
                  <a:lnTo>
                    <a:pt x="2632" y="3843"/>
                  </a:lnTo>
                  <a:lnTo>
                    <a:pt x="2632" y="3852"/>
                  </a:lnTo>
                  <a:lnTo>
                    <a:pt x="2632" y="3861"/>
                  </a:lnTo>
                  <a:lnTo>
                    <a:pt x="2632" y="3870"/>
                  </a:lnTo>
                  <a:lnTo>
                    <a:pt x="2632" y="3879"/>
                  </a:lnTo>
                  <a:lnTo>
                    <a:pt x="2630" y="3886"/>
                  </a:lnTo>
                  <a:lnTo>
                    <a:pt x="2623" y="3893"/>
                  </a:lnTo>
                  <a:lnTo>
                    <a:pt x="2615" y="3920"/>
                  </a:lnTo>
                  <a:lnTo>
                    <a:pt x="2608" y="3947"/>
                  </a:lnTo>
                  <a:lnTo>
                    <a:pt x="2598" y="3974"/>
                  </a:lnTo>
                  <a:lnTo>
                    <a:pt x="2591" y="4003"/>
                  </a:lnTo>
                  <a:lnTo>
                    <a:pt x="2578" y="4030"/>
                  </a:lnTo>
                  <a:lnTo>
                    <a:pt x="2566" y="4058"/>
                  </a:lnTo>
                  <a:lnTo>
                    <a:pt x="2554" y="4084"/>
                  </a:lnTo>
                  <a:lnTo>
                    <a:pt x="2537" y="4110"/>
                  </a:lnTo>
                  <a:lnTo>
                    <a:pt x="2520" y="4136"/>
                  </a:lnTo>
                  <a:lnTo>
                    <a:pt x="2497" y="4160"/>
                  </a:lnTo>
                  <a:lnTo>
                    <a:pt x="2478" y="4184"/>
                  </a:lnTo>
                  <a:lnTo>
                    <a:pt x="2453" y="4206"/>
                  </a:lnTo>
                  <a:lnTo>
                    <a:pt x="2422" y="4228"/>
                  </a:lnTo>
                  <a:lnTo>
                    <a:pt x="2387" y="4248"/>
                  </a:lnTo>
                  <a:lnTo>
                    <a:pt x="2348" y="4267"/>
                  </a:lnTo>
                  <a:lnTo>
                    <a:pt x="2309" y="4283"/>
                  </a:lnTo>
                  <a:lnTo>
                    <a:pt x="2265" y="4296"/>
                  </a:lnTo>
                  <a:lnTo>
                    <a:pt x="2218" y="4308"/>
                  </a:lnTo>
                  <a:lnTo>
                    <a:pt x="2169" y="4316"/>
                  </a:lnTo>
                  <a:lnTo>
                    <a:pt x="2120" y="4320"/>
                  </a:lnTo>
                  <a:lnTo>
                    <a:pt x="2054" y="4319"/>
                  </a:lnTo>
                  <a:lnTo>
                    <a:pt x="1993" y="4312"/>
                  </a:lnTo>
                  <a:lnTo>
                    <a:pt x="1934" y="4303"/>
                  </a:lnTo>
                  <a:lnTo>
                    <a:pt x="1877" y="4290"/>
                  </a:lnTo>
                  <a:lnTo>
                    <a:pt x="1823" y="4274"/>
                  </a:lnTo>
                  <a:lnTo>
                    <a:pt x="1772" y="4255"/>
                  </a:lnTo>
                  <a:lnTo>
                    <a:pt x="1723" y="4236"/>
                  </a:lnTo>
                  <a:lnTo>
                    <a:pt x="1676" y="4215"/>
                  </a:lnTo>
                  <a:lnTo>
                    <a:pt x="1632" y="4194"/>
                  </a:lnTo>
                  <a:lnTo>
                    <a:pt x="1591" y="4173"/>
                  </a:lnTo>
                  <a:lnTo>
                    <a:pt x="1610" y="4143"/>
                  </a:lnTo>
                  <a:lnTo>
                    <a:pt x="1610" y="4119"/>
                  </a:lnTo>
                  <a:lnTo>
                    <a:pt x="1591" y="4100"/>
                  </a:lnTo>
                  <a:lnTo>
                    <a:pt x="1559" y="4083"/>
                  </a:lnTo>
                  <a:lnTo>
                    <a:pt x="1515" y="4069"/>
                  </a:lnTo>
                  <a:lnTo>
                    <a:pt x="1466" y="4056"/>
                  </a:lnTo>
                  <a:lnTo>
                    <a:pt x="1414" y="4044"/>
                  </a:lnTo>
                  <a:lnTo>
                    <a:pt x="1368" y="4032"/>
                  </a:lnTo>
                  <a:lnTo>
                    <a:pt x="1323" y="4019"/>
                  </a:lnTo>
                  <a:lnTo>
                    <a:pt x="1292" y="4003"/>
                  </a:lnTo>
                  <a:lnTo>
                    <a:pt x="1260" y="3987"/>
                  </a:lnTo>
                  <a:lnTo>
                    <a:pt x="1230" y="3971"/>
                  </a:lnTo>
                  <a:lnTo>
                    <a:pt x="1203" y="3952"/>
                  </a:lnTo>
                  <a:lnTo>
                    <a:pt x="1179" y="3934"/>
                  </a:lnTo>
                  <a:lnTo>
                    <a:pt x="1159" y="3915"/>
                  </a:lnTo>
                  <a:lnTo>
                    <a:pt x="1140" y="3895"/>
                  </a:lnTo>
                  <a:lnTo>
                    <a:pt x="1122" y="3875"/>
                  </a:lnTo>
                  <a:lnTo>
                    <a:pt x="1105" y="3855"/>
                  </a:lnTo>
                  <a:lnTo>
                    <a:pt x="1088" y="3835"/>
                  </a:lnTo>
                  <a:lnTo>
                    <a:pt x="1071" y="3814"/>
                  </a:lnTo>
                  <a:lnTo>
                    <a:pt x="1017" y="3803"/>
                  </a:lnTo>
                  <a:lnTo>
                    <a:pt x="348" y="3803"/>
                  </a:lnTo>
                  <a:lnTo>
                    <a:pt x="355" y="2144"/>
                  </a:lnTo>
                  <a:lnTo>
                    <a:pt x="319" y="2140"/>
                  </a:lnTo>
                  <a:lnTo>
                    <a:pt x="284" y="2133"/>
                  </a:lnTo>
                  <a:lnTo>
                    <a:pt x="250" y="2126"/>
                  </a:lnTo>
                  <a:lnTo>
                    <a:pt x="216" y="2118"/>
                  </a:lnTo>
                  <a:lnTo>
                    <a:pt x="184" y="2109"/>
                  </a:lnTo>
                  <a:lnTo>
                    <a:pt x="154" y="2099"/>
                  </a:lnTo>
                  <a:lnTo>
                    <a:pt x="127" y="2087"/>
                  </a:lnTo>
                  <a:lnTo>
                    <a:pt x="103" y="2074"/>
                  </a:lnTo>
                  <a:lnTo>
                    <a:pt x="81" y="2059"/>
                  </a:lnTo>
                  <a:lnTo>
                    <a:pt x="64" y="2042"/>
                  </a:lnTo>
                  <a:lnTo>
                    <a:pt x="46" y="1999"/>
                  </a:lnTo>
                  <a:lnTo>
                    <a:pt x="32" y="1955"/>
                  </a:lnTo>
                  <a:lnTo>
                    <a:pt x="15" y="1908"/>
                  </a:lnTo>
                  <a:lnTo>
                    <a:pt x="5" y="1861"/>
                  </a:lnTo>
                  <a:lnTo>
                    <a:pt x="0" y="1813"/>
                  </a:lnTo>
                  <a:lnTo>
                    <a:pt x="2" y="1766"/>
                  </a:lnTo>
                  <a:lnTo>
                    <a:pt x="17" y="1720"/>
                  </a:lnTo>
                  <a:lnTo>
                    <a:pt x="42" y="1677"/>
                  </a:lnTo>
                  <a:lnTo>
                    <a:pt x="81" y="1635"/>
                  </a:lnTo>
                  <a:lnTo>
                    <a:pt x="135" y="1596"/>
                  </a:lnTo>
                  <a:lnTo>
                    <a:pt x="348" y="1543"/>
                  </a:lnTo>
                  <a:lnTo>
                    <a:pt x="365" y="1116"/>
                  </a:lnTo>
                  <a:lnTo>
                    <a:pt x="421" y="1116"/>
                  </a:lnTo>
                  <a:lnTo>
                    <a:pt x="485" y="1116"/>
                  </a:lnTo>
                  <a:lnTo>
                    <a:pt x="556" y="1116"/>
                  </a:lnTo>
                  <a:lnTo>
                    <a:pt x="630" y="1116"/>
                  </a:lnTo>
                  <a:lnTo>
                    <a:pt x="701" y="1116"/>
                  </a:lnTo>
                  <a:lnTo>
                    <a:pt x="767" y="1116"/>
                  </a:lnTo>
                  <a:lnTo>
                    <a:pt x="823" y="1116"/>
                  </a:lnTo>
                  <a:lnTo>
                    <a:pt x="870" y="1116"/>
                  </a:lnTo>
                  <a:lnTo>
                    <a:pt x="899" y="1116"/>
                  </a:lnTo>
                  <a:lnTo>
                    <a:pt x="909" y="1116"/>
                  </a:lnTo>
                  <a:lnTo>
                    <a:pt x="1319" y="1111"/>
                  </a:lnTo>
                  <a:lnTo>
                    <a:pt x="1331" y="1100"/>
                  </a:lnTo>
                  <a:lnTo>
                    <a:pt x="1345" y="1086"/>
                  </a:lnTo>
                  <a:lnTo>
                    <a:pt x="1360" y="1074"/>
                  </a:lnTo>
                  <a:lnTo>
                    <a:pt x="1377" y="1060"/>
                  </a:lnTo>
                  <a:lnTo>
                    <a:pt x="1395" y="1046"/>
                  </a:lnTo>
                  <a:lnTo>
                    <a:pt x="1412" y="1035"/>
                  </a:lnTo>
                  <a:lnTo>
                    <a:pt x="1424" y="1024"/>
                  </a:lnTo>
                  <a:lnTo>
                    <a:pt x="1436" y="1016"/>
                  </a:lnTo>
                  <a:lnTo>
                    <a:pt x="1444" y="1011"/>
                  </a:lnTo>
                  <a:lnTo>
                    <a:pt x="1446" y="1008"/>
                  </a:lnTo>
                  <a:lnTo>
                    <a:pt x="1461" y="1003"/>
                  </a:lnTo>
                  <a:lnTo>
                    <a:pt x="1478" y="997"/>
                  </a:lnTo>
                  <a:lnTo>
                    <a:pt x="1497" y="992"/>
                  </a:lnTo>
                  <a:lnTo>
                    <a:pt x="1517" y="988"/>
                  </a:lnTo>
                  <a:lnTo>
                    <a:pt x="1539" y="986"/>
                  </a:lnTo>
                  <a:lnTo>
                    <a:pt x="1564" y="983"/>
                  </a:lnTo>
                  <a:lnTo>
                    <a:pt x="1586" y="983"/>
                  </a:lnTo>
                  <a:lnTo>
                    <a:pt x="1610" y="984"/>
                  </a:lnTo>
                  <a:lnTo>
                    <a:pt x="1632" y="988"/>
                  </a:lnTo>
                  <a:lnTo>
                    <a:pt x="1652" y="992"/>
                  </a:lnTo>
                  <a:lnTo>
                    <a:pt x="1664" y="999"/>
                  </a:lnTo>
                  <a:lnTo>
                    <a:pt x="1676" y="1003"/>
                  </a:lnTo>
                  <a:lnTo>
                    <a:pt x="1694" y="1005"/>
                  </a:lnTo>
                  <a:lnTo>
                    <a:pt x="1713" y="1005"/>
                  </a:lnTo>
                  <a:lnTo>
                    <a:pt x="1733" y="1004"/>
                  </a:lnTo>
                  <a:lnTo>
                    <a:pt x="1752" y="1002"/>
                  </a:lnTo>
                  <a:lnTo>
                    <a:pt x="1774" y="999"/>
                  </a:lnTo>
                  <a:lnTo>
                    <a:pt x="1794" y="997"/>
                  </a:lnTo>
                  <a:lnTo>
                    <a:pt x="1814" y="995"/>
                  </a:lnTo>
                  <a:lnTo>
                    <a:pt x="1828" y="992"/>
                  </a:lnTo>
                  <a:lnTo>
                    <a:pt x="1897" y="991"/>
                  </a:lnTo>
                  <a:lnTo>
                    <a:pt x="1941" y="982"/>
                  </a:lnTo>
                  <a:lnTo>
                    <a:pt x="1973" y="966"/>
                  </a:lnTo>
                  <a:lnTo>
                    <a:pt x="1990" y="944"/>
                  </a:lnTo>
                  <a:lnTo>
                    <a:pt x="2002" y="919"/>
                  </a:lnTo>
                  <a:lnTo>
                    <a:pt x="2010" y="893"/>
                  </a:lnTo>
                  <a:lnTo>
                    <a:pt x="2017" y="866"/>
                  </a:lnTo>
                  <a:lnTo>
                    <a:pt x="2032" y="840"/>
                  </a:lnTo>
                  <a:lnTo>
                    <a:pt x="2056" y="818"/>
                  </a:lnTo>
                  <a:lnTo>
                    <a:pt x="2093" y="799"/>
                  </a:lnTo>
                  <a:lnTo>
                    <a:pt x="2262" y="814"/>
                  </a:lnTo>
                  <a:lnTo>
                    <a:pt x="2267" y="806"/>
                  </a:lnTo>
                  <a:lnTo>
                    <a:pt x="2265" y="797"/>
                  </a:lnTo>
                  <a:lnTo>
                    <a:pt x="2262" y="790"/>
                  </a:lnTo>
                  <a:lnTo>
                    <a:pt x="2260" y="782"/>
                  </a:lnTo>
                  <a:lnTo>
                    <a:pt x="2255" y="775"/>
                  </a:lnTo>
                  <a:lnTo>
                    <a:pt x="2247" y="767"/>
                  </a:lnTo>
                  <a:lnTo>
                    <a:pt x="2243" y="759"/>
                  </a:lnTo>
                  <a:lnTo>
                    <a:pt x="2238" y="751"/>
                  </a:lnTo>
                  <a:lnTo>
                    <a:pt x="2235" y="742"/>
                  </a:lnTo>
                  <a:lnTo>
                    <a:pt x="2233" y="732"/>
                  </a:lnTo>
                  <a:lnTo>
                    <a:pt x="2213" y="730"/>
                  </a:lnTo>
                  <a:lnTo>
                    <a:pt x="2191" y="726"/>
                  </a:lnTo>
                  <a:lnTo>
                    <a:pt x="2172" y="723"/>
                  </a:lnTo>
                  <a:lnTo>
                    <a:pt x="2152" y="717"/>
                  </a:lnTo>
                  <a:lnTo>
                    <a:pt x="2132" y="711"/>
                  </a:lnTo>
                  <a:lnTo>
                    <a:pt x="2113" y="706"/>
                  </a:lnTo>
                  <a:lnTo>
                    <a:pt x="2098" y="698"/>
                  </a:lnTo>
                  <a:lnTo>
                    <a:pt x="2081" y="690"/>
                  </a:lnTo>
                  <a:lnTo>
                    <a:pt x="2069" y="680"/>
                  </a:lnTo>
                  <a:lnTo>
                    <a:pt x="2056" y="670"/>
                  </a:lnTo>
                  <a:lnTo>
                    <a:pt x="2051" y="663"/>
                  </a:lnTo>
                  <a:lnTo>
                    <a:pt x="2049" y="655"/>
                  </a:lnTo>
                  <a:lnTo>
                    <a:pt x="2049" y="647"/>
                  </a:lnTo>
                  <a:lnTo>
                    <a:pt x="2051" y="639"/>
                  </a:lnTo>
                  <a:lnTo>
                    <a:pt x="2054" y="631"/>
                  </a:lnTo>
                  <a:lnTo>
                    <a:pt x="2056" y="624"/>
                  </a:lnTo>
                  <a:lnTo>
                    <a:pt x="2054" y="618"/>
                  </a:lnTo>
                  <a:lnTo>
                    <a:pt x="2044" y="612"/>
                  </a:lnTo>
                  <a:lnTo>
                    <a:pt x="2029" y="608"/>
                  </a:lnTo>
                  <a:lnTo>
                    <a:pt x="2005" y="605"/>
                  </a:lnTo>
                  <a:lnTo>
                    <a:pt x="1997" y="602"/>
                  </a:lnTo>
                  <a:lnTo>
                    <a:pt x="1990" y="597"/>
                  </a:lnTo>
                  <a:lnTo>
                    <a:pt x="1985" y="592"/>
                  </a:lnTo>
                  <a:lnTo>
                    <a:pt x="1980" y="587"/>
                  </a:lnTo>
                  <a:lnTo>
                    <a:pt x="1975" y="581"/>
                  </a:lnTo>
                  <a:lnTo>
                    <a:pt x="1973" y="575"/>
                  </a:lnTo>
                  <a:lnTo>
                    <a:pt x="1968" y="570"/>
                  </a:lnTo>
                  <a:lnTo>
                    <a:pt x="1966" y="565"/>
                  </a:lnTo>
                  <a:lnTo>
                    <a:pt x="1963" y="559"/>
                  </a:lnTo>
                  <a:lnTo>
                    <a:pt x="1961" y="556"/>
                  </a:lnTo>
                  <a:lnTo>
                    <a:pt x="1941" y="554"/>
                  </a:lnTo>
                  <a:lnTo>
                    <a:pt x="1917" y="554"/>
                  </a:lnTo>
                  <a:lnTo>
                    <a:pt x="1895" y="555"/>
                  </a:lnTo>
                  <a:lnTo>
                    <a:pt x="1870" y="557"/>
                  </a:lnTo>
                  <a:lnTo>
                    <a:pt x="1846" y="559"/>
                  </a:lnTo>
                  <a:lnTo>
                    <a:pt x="1821" y="563"/>
                  </a:lnTo>
                  <a:lnTo>
                    <a:pt x="1794" y="565"/>
                  </a:lnTo>
                  <a:lnTo>
                    <a:pt x="1767" y="567"/>
                  </a:lnTo>
                  <a:lnTo>
                    <a:pt x="1743" y="568"/>
                  </a:lnTo>
                  <a:lnTo>
                    <a:pt x="1716" y="567"/>
                  </a:lnTo>
                  <a:lnTo>
                    <a:pt x="1635" y="416"/>
                  </a:lnTo>
                  <a:lnTo>
                    <a:pt x="1689" y="406"/>
                  </a:lnTo>
                  <a:lnTo>
                    <a:pt x="1740" y="396"/>
                  </a:lnTo>
                  <a:lnTo>
                    <a:pt x="1794" y="387"/>
                  </a:lnTo>
                  <a:lnTo>
                    <a:pt x="1850" y="376"/>
                  </a:lnTo>
                  <a:lnTo>
                    <a:pt x="1904" y="368"/>
                  </a:lnTo>
                  <a:lnTo>
                    <a:pt x="1958" y="359"/>
                  </a:lnTo>
                  <a:lnTo>
                    <a:pt x="2015" y="351"/>
                  </a:lnTo>
                  <a:lnTo>
                    <a:pt x="2071" y="343"/>
                  </a:lnTo>
                  <a:lnTo>
                    <a:pt x="2125" y="336"/>
                  </a:lnTo>
                  <a:lnTo>
                    <a:pt x="2181" y="330"/>
                  </a:lnTo>
                  <a:lnTo>
                    <a:pt x="2218" y="314"/>
                  </a:lnTo>
                  <a:lnTo>
                    <a:pt x="2145" y="100"/>
                  </a:lnTo>
                  <a:lnTo>
                    <a:pt x="2262" y="84"/>
                  </a:lnTo>
                  <a:lnTo>
                    <a:pt x="2380" y="69"/>
                  </a:lnTo>
                  <a:lnTo>
                    <a:pt x="2500" y="54"/>
                  </a:lnTo>
                  <a:lnTo>
                    <a:pt x="2620" y="42"/>
                  </a:lnTo>
                  <a:lnTo>
                    <a:pt x="2740" y="30"/>
                  </a:lnTo>
                  <a:lnTo>
                    <a:pt x="2863" y="20"/>
                  </a:lnTo>
                  <a:lnTo>
                    <a:pt x="2985" y="12"/>
                  </a:lnTo>
                  <a:lnTo>
                    <a:pt x="3108" y="6"/>
                  </a:lnTo>
                  <a:lnTo>
                    <a:pt x="3228" y="3"/>
                  </a:lnTo>
                  <a:lnTo>
                    <a:pt x="3348" y="2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52" name="Freeform 4"/>
            <p:cNvSpPr/>
            <p:nvPr/>
          </p:nvSpPr>
          <p:spPr>
            <a:xfrm>
              <a:off x="2380" y="83"/>
              <a:ext cx="890" cy="144"/>
            </a:xfrm>
            <a:custGeom>
              <a:avLst/>
              <a:gdLst>
                <a:gd name="txL" fmla="*/ 0 w 890"/>
                <a:gd name="txT" fmla="*/ 0 h 144"/>
                <a:gd name="txR" fmla="*/ 890 w 890"/>
                <a:gd name="txB" fmla="*/ 144 h 144"/>
              </a:gdLst>
              <a:ahLst/>
              <a:cxnLst>
                <a:cxn ang="0">
                  <a:pos x="890" y="41"/>
                </a:cxn>
                <a:cxn ang="0">
                  <a:pos x="890" y="58"/>
                </a:cxn>
                <a:cxn ang="0">
                  <a:pos x="804" y="64"/>
                </a:cxn>
                <a:cxn ang="0">
                  <a:pos x="716" y="69"/>
                </a:cxn>
                <a:cxn ang="0">
                  <a:pos x="630" y="76"/>
                </a:cxn>
                <a:cxn ang="0">
                  <a:pos x="540" y="83"/>
                </a:cxn>
                <a:cxn ang="0">
                  <a:pos x="451" y="90"/>
                </a:cxn>
                <a:cxn ang="0">
                  <a:pos x="365" y="98"/>
                </a:cxn>
                <a:cxn ang="0">
                  <a:pos x="277" y="107"/>
                </a:cxn>
                <a:cxn ang="0">
                  <a:pos x="191" y="117"/>
                </a:cxn>
                <a:cxn ang="0">
                  <a:pos x="108" y="130"/>
                </a:cxn>
                <a:cxn ang="0">
                  <a:pos x="25" y="144"/>
                </a:cxn>
                <a:cxn ang="0">
                  <a:pos x="0" y="79"/>
                </a:cxn>
                <a:cxn ang="0">
                  <a:pos x="81" y="64"/>
                </a:cxn>
                <a:cxn ang="0">
                  <a:pos x="164" y="51"/>
                </a:cxn>
                <a:cxn ang="0">
                  <a:pos x="248" y="40"/>
                </a:cxn>
                <a:cxn ang="0">
                  <a:pos x="334" y="31"/>
                </a:cxn>
                <a:cxn ang="0">
                  <a:pos x="422" y="23"/>
                </a:cxn>
                <a:cxn ang="0">
                  <a:pos x="510" y="16"/>
                </a:cxn>
                <a:cxn ang="0">
                  <a:pos x="598" y="10"/>
                </a:cxn>
                <a:cxn ang="0">
                  <a:pos x="687" y="5"/>
                </a:cxn>
                <a:cxn ang="0">
                  <a:pos x="775" y="2"/>
                </a:cxn>
                <a:cxn ang="0">
                  <a:pos x="863" y="0"/>
                </a:cxn>
                <a:cxn ang="0">
                  <a:pos x="890" y="41"/>
                </a:cxn>
                <a:cxn ang="0">
                  <a:pos x="890" y="41"/>
                </a:cxn>
              </a:cxnLst>
              <a:rect l="txL" t="txT" r="txR" b="txB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53" name="Freeform 5"/>
            <p:cNvSpPr/>
            <p:nvPr/>
          </p:nvSpPr>
          <p:spPr>
            <a:xfrm>
              <a:off x="2412" y="162"/>
              <a:ext cx="875" cy="114"/>
            </a:xfrm>
            <a:custGeom>
              <a:avLst/>
              <a:gdLst>
                <a:gd name="txL" fmla="*/ 0 w 875"/>
                <a:gd name="txT" fmla="*/ 0 h 114"/>
                <a:gd name="txR" fmla="*/ 875 w 875"/>
                <a:gd name="txB" fmla="*/ 114 h 114"/>
              </a:gdLst>
              <a:ahLst/>
              <a:cxnLst>
                <a:cxn ang="0">
                  <a:pos x="875" y="20"/>
                </a:cxn>
                <a:cxn ang="0">
                  <a:pos x="858" y="24"/>
                </a:cxn>
                <a:cxn ang="0">
                  <a:pos x="838" y="26"/>
                </a:cxn>
                <a:cxn ang="0">
                  <a:pos x="816" y="28"/>
                </a:cxn>
                <a:cxn ang="0">
                  <a:pos x="794" y="29"/>
                </a:cxn>
                <a:cxn ang="0">
                  <a:pos x="770" y="30"/>
                </a:cxn>
                <a:cxn ang="0">
                  <a:pos x="745" y="32"/>
                </a:cxn>
                <a:cxn ang="0">
                  <a:pos x="723" y="33"/>
                </a:cxn>
                <a:cxn ang="0">
                  <a:pos x="699" y="35"/>
                </a:cxn>
                <a:cxn ang="0">
                  <a:pos x="677" y="37"/>
                </a:cxn>
                <a:cxn ang="0">
                  <a:pos x="655" y="41"/>
                </a:cxn>
                <a:cxn ang="0">
                  <a:pos x="588" y="46"/>
                </a:cxn>
                <a:cxn ang="0">
                  <a:pos x="522" y="52"/>
                </a:cxn>
                <a:cxn ang="0">
                  <a:pos x="456" y="58"/>
                </a:cxn>
                <a:cxn ang="0">
                  <a:pos x="392" y="65"/>
                </a:cxn>
                <a:cxn ang="0">
                  <a:pos x="329" y="72"/>
                </a:cxn>
                <a:cxn ang="0">
                  <a:pos x="265" y="78"/>
                </a:cxn>
                <a:cxn ang="0">
                  <a:pos x="204" y="86"/>
                </a:cxn>
                <a:cxn ang="0">
                  <a:pos x="142" y="96"/>
                </a:cxn>
                <a:cxn ang="0">
                  <a:pos x="81" y="105"/>
                </a:cxn>
                <a:cxn ang="0">
                  <a:pos x="20" y="114"/>
                </a:cxn>
                <a:cxn ang="0">
                  <a:pos x="0" y="85"/>
                </a:cxn>
                <a:cxn ang="0">
                  <a:pos x="79" y="69"/>
                </a:cxn>
                <a:cxn ang="0">
                  <a:pos x="162" y="56"/>
                </a:cxn>
                <a:cxn ang="0">
                  <a:pos x="245" y="44"/>
                </a:cxn>
                <a:cxn ang="0">
                  <a:pos x="333" y="34"/>
                </a:cxn>
                <a:cxn ang="0">
                  <a:pos x="422" y="25"/>
                </a:cxn>
                <a:cxn ang="0">
                  <a:pos x="512" y="18"/>
                </a:cxn>
                <a:cxn ang="0">
                  <a:pos x="603" y="11"/>
                </a:cxn>
                <a:cxn ang="0">
                  <a:pos x="694" y="6"/>
                </a:cxn>
                <a:cxn ang="0">
                  <a:pos x="782" y="3"/>
                </a:cxn>
                <a:cxn ang="0">
                  <a:pos x="868" y="0"/>
                </a:cxn>
                <a:cxn ang="0">
                  <a:pos x="875" y="20"/>
                </a:cxn>
                <a:cxn ang="0">
                  <a:pos x="875" y="20"/>
                </a:cxn>
              </a:cxnLst>
              <a:rect l="txL" t="txT" r="txR" b="txB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54" name="Freeform 6"/>
            <p:cNvSpPr/>
            <p:nvPr/>
          </p:nvSpPr>
          <p:spPr>
            <a:xfrm>
              <a:off x="2442" y="238"/>
              <a:ext cx="865" cy="124"/>
            </a:xfrm>
            <a:custGeom>
              <a:avLst/>
              <a:gdLst>
                <a:gd name="txL" fmla="*/ 0 w 865"/>
                <a:gd name="txT" fmla="*/ 0 h 124"/>
                <a:gd name="txR" fmla="*/ 865 w 865"/>
                <a:gd name="txB" fmla="*/ 124 h 124"/>
              </a:gdLst>
              <a:ahLst/>
              <a:cxnLst>
                <a:cxn ang="0">
                  <a:pos x="865" y="30"/>
                </a:cxn>
                <a:cxn ang="0">
                  <a:pos x="774" y="40"/>
                </a:cxn>
                <a:cxn ang="0">
                  <a:pos x="686" y="49"/>
                </a:cxn>
                <a:cxn ang="0">
                  <a:pos x="603" y="60"/>
                </a:cxn>
                <a:cxn ang="0">
                  <a:pos x="519" y="70"/>
                </a:cxn>
                <a:cxn ang="0">
                  <a:pos x="438" y="79"/>
                </a:cxn>
                <a:cxn ang="0">
                  <a:pos x="355" y="89"/>
                </a:cxn>
                <a:cxn ang="0">
                  <a:pos x="272" y="98"/>
                </a:cxn>
                <a:cxn ang="0">
                  <a:pos x="188" y="108"/>
                </a:cxn>
                <a:cxn ang="0">
                  <a:pos x="100" y="116"/>
                </a:cxn>
                <a:cxn ang="0">
                  <a:pos x="7" y="124"/>
                </a:cxn>
                <a:cxn ang="0">
                  <a:pos x="0" y="92"/>
                </a:cxn>
                <a:cxn ang="0">
                  <a:pos x="83" y="78"/>
                </a:cxn>
                <a:cxn ang="0">
                  <a:pos x="166" y="66"/>
                </a:cxn>
                <a:cxn ang="0">
                  <a:pos x="250" y="56"/>
                </a:cxn>
                <a:cxn ang="0">
                  <a:pos x="333" y="47"/>
                </a:cxn>
                <a:cxn ang="0">
                  <a:pos x="416" y="39"/>
                </a:cxn>
                <a:cxn ang="0">
                  <a:pos x="502" y="31"/>
                </a:cxn>
                <a:cxn ang="0">
                  <a:pos x="585" y="24"/>
                </a:cxn>
                <a:cxn ang="0">
                  <a:pos x="671" y="16"/>
                </a:cxn>
                <a:cxn ang="0">
                  <a:pos x="759" y="8"/>
                </a:cxn>
                <a:cxn ang="0">
                  <a:pos x="845" y="0"/>
                </a:cxn>
                <a:cxn ang="0">
                  <a:pos x="850" y="4"/>
                </a:cxn>
                <a:cxn ang="0">
                  <a:pos x="853" y="6"/>
                </a:cxn>
                <a:cxn ang="0">
                  <a:pos x="855" y="9"/>
                </a:cxn>
                <a:cxn ang="0">
                  <a:pos x="857" y="12"/>
                </a:cxn>
                <a:cxn ang="0">
                  <a:pos x="857" y="15"/>
                </a:cxn>
                <a:cxn ang="0">
                  <a:pos x="860" y="17"/>
                </a:cxn>
                <a:cxn ang="0">
                  <a:pos x="860" y="21"/>
                </a:cxn>
                <a:cxn ang="0">
                  <a:pos x="862" y="24"/>
                </a:cxn>
                <a:cxn ang="0">
                  <a:pos x="862" y="26"/>
                </a:cxn>
                <a:cxn ang="0">
                  <a:pos x="865" y="30"/>
                </a:cxn>
                <a:cxn ang="0">
                  <a:pos x="865" y="30"/>
                </a:cxn>
              </a:cxnLst>
              <a:rect l="txL" t="txT" r="txR" b="txB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55" name="Freeform 7"/>
            <p:cNvSpPr/>
            <p:nvPr/>
          </p:nvSpPr>
          <p:spPr>
            <a:xfrm>
              <a:off x="1900" y="245"/>
              <a:ext cx="2005" cy="246"/>
            </a:xfrm>
            <a:custGeom>
              <a:avLst/>
              <a:gdLst>
                <a:gd name="txL" fmla="*/ 0 w 2005"/>
                <a:gd name="txT" fmla="*/ 0 h 246"/>
                <a:gd name="txR" fmla="*/ 2005 w 2005"/>
                <a:gd name="txB" fmla="*/ 246 h 246"/>
              </a:gdLst>
              <a:ahLst/>
              <a:cxnLst>
                <a:cxn ang="0">
                  <a:pos x="2005" y="23"/>
                </a:cxn>
                <a:cxn ang="0">
                  <a:pos x="2005" y="34"/>
                </a:cxn>
                <a:cxn ang="0">
                  <a:pos x="1809" y="56"/>
                </a:cxn>
                <a:cxn ang="0">
                  <a:pos x="1610" y="77"/>
                </a:cxn>
                <a:cxn ang="0">
                  <a:pos x="1412" y="98"/>
                </a:cxn>
                <a:cxn ang="0">
                  <a:pos x="1216" y="119"/>
                </a:cxn>
                <a:cxn ang="0">
                  <a:pos x="1017" y="141"/>
                </a:cxn>
                <a:cxn ang="0">
                  <a:pos x="819" y="161"/>
                </a:cxn>
                <a:cxn ang="0">
                  <a:pos x="620" y="183"/>
                </a:cxn>
                <a:cxn ang="0">
                  <a:pos x="421" y="203"/>
                </a:cxn>
                <a:cxn ang="0">
                  <a:pos x="220" y="224"/>
                </a:cxn>
                <a:cxn ang="0">
                  <a:pos x="19" y="246"/>
                </a:cxn>
                <a:cxn ang="0">
                  <a:pos x="17" y="242"/>
                </a:cxn>
                <a:cxn ang="0">
                  <a:pos x="15" y="239"/>
                </a:cxn>
                <a:cxn ang="0">
                  <a:pos x="12" y="235"/>
                </a:cxn>
                <a:cxn ang="0">
                  <a:pos x="10" y="232"/>
                </a:cxn>
                <a:cxn ang="0">
                  <a:pos x="5" y="229"/>
                </a:cxn>
                <a:cxn ang="0">
                  <a:pos x="2" y="224"/>
                </a:cxn>
                <a:cxn ang="0">
                  <a:pos x="2" y="221"/>
                </a:cxn>
                <a:cxn ang="0">
                  <a:pos x="0" y="217"/>
                </a:cxn>
                <a:cxn ang="0">
                  <a:pos x="0" y="213"/>
                </a:cxn>
                <a:cxn ang="0">
                  <a:pos x="2" y="208"/>
                </a:cxn>
                <a:cxn ang="0">
                  <a:pos x="159" y="183"/>
                </a:cxn>
                <a:cxn ang="0">
                  <a:pos x="319" y="161"/>
                </a:cxn>
                <a:cxn ang="0">
                  <a:pos x="480" y="141"/>
                </a:cxn>
                <a:cxn ang="0">
                  <a:pos x="642" y="121"/>
                </a:cxn>
                <a:cxn ang="0">
                  <a:pos x="806" y="104"/>
                </a:cxn>
                <a:cxn ang="0">
                  <a:pos x="970" y="87"/>
                </a:cxn>
                <a:cxn ang="0">
                  <a:pos x="1135" y="71"/>
                </a:cxn>
                <a:cxn ang="0">
                  <a:pos x="1301" y="54"/>
                </a:cxn>
                <a:cxn ang="0">
                  <a:pos x="1468" y="38"/>
                </a:cxn>
                <a:cxn ang="0">
                  <a:pos x="1635" y="19"/>
                </a:cxn>
                <a:cxn ang="0">
                  <a:pos x="1667" y="17"/>
                </a:cxn>
                <a:cxn ang="0">
                  <a:pos x="1698" y="15"/>
                </a:cxn>
                <a:cxn ang="0">
                  <a:pos x="1735" y="11"/>
                </a:cxn>
                <a:cxn ang="0">
                  <a:pos x="1772" y="9"/>
                </a:cxn>
                <a:cxn ang="0">
                  <a:pos x="1811" y="6"/>
                </a:cxn>
                <a:cxn ang="0">
                  <a:pos x="1850" y="3"/>
                </a:cxn>
                <a:cxn ang="0">
                  <a:pos x="1887" y="1"/>
                </a:cxn>
                <a:cxn ang="0">
                  <a:pos x="1926" y="0"/>
                </a:cxn>
                <a:cxn ang="0">
                  <a:pos x="1963" y="0"/>
                </a:cxn>
                <a:cxn ang="0">
                  <a:pos x="1997" y="2"/>
                </a:cxn>
                <a:cxn ang="0">
                  <a:pos x="2005" y="23"/>
                </a:cxn>
                <a:cxn ang="0">
                  <a:pos x="2005" y="23"/>
                </a:cxn>
              </a:cxnLst>
              <a:rect l="txL" t="txT" r="txR" b="txB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56" name="Freeform 8"/>
            <p:cNvSpPr/>
            <p:nvPr/>
          </p:nvSpPr>
          <p:spPr>
            <a:xfrm>
              <a:off x="3358" y="349"/>
              <a:ext cx="331" cy="232"/>
            </a:xfrm>
            <a:custGeom>
              <a:avLst/>
              <a:gdLst>
                <a:gd name="txL" fmla="*/ 0 w 331"/>
                <a:gd name="txT" fmla="*/ 0 h 232"/>
                <a:gd name="txR" fmla="*/ 331 w 331"/>
                <a:gd name="txB" fmla="*/ 232 h 232"/>
              </a:gdLst>
              <a:ahLst/>
              <a:cxnLst>
                <a:cxn ang="0">
                  <a:pos x="204" y="18"/>
                </a:cxn>
                <a:cxn ang="0">
                  <a:pos x="221" y="30"/>
                </a:cxn>
                <a:cxn ang="0">
                  <a:pos x="228" y="41"/>
                </a:cxn>
                <a:cxn ang="0">
                  <a:pos x="231" y="54"/>
                </a:cxn>
                <a:cxn ang="0">
                  <a:pos x="221" y="66"/>
                </a:cxn>
                <a:cxn ang="0">
                  <a:pos x="206" y="73"/>
                </a:cxn>
                <a:cxn ang="0">
                  <a:pos x="191" y="78"/>
                </a:cxn>
                <a:cxn ang="0">
                  <a:pos x="177" y="81"/>
                </a:cxn>
                <a:cxn ang="0">
                  <a:pos x="164" y="86"/>
                </a:cxn>
                <a:cxn ang="0">
                  <a:pos x="155" y="91"/>
                </a:cxn>
                <a:cxn ang="0">
                  <a:pos x="167" y="97"/>
                </a:cxn>
                <a:cxn ang="0">
                  <a:pos x="206" y="96"/>
                </a:cxn>
                <a:cxn ang="0">
                  <a:pos x="250" y="95"/>
                </a:cxn>
                <a:cxn ang="0">
                  <a:pos x="289" y="98"/>
                </a:cxn>
                <a:cxn ang="0">
                  <a:pos x="319" y="112"/>
                </a:cxn>
                <a:cxn ang="0">
                  <a:pos x="331" y="136"/>
                </a:cxn>
                <a:cxn ang="0">
                  <a:pos x="329" y="155"/>
                </a:cxn>
                <a:cxn ang="0">
                  <a:pos x="319" y="175"/>
                </a:cxn>
                <a:cxn ang="0">
                  <a:pos x="302" y="192"/>
                </a:cxn>
                <a:cxn ang="0">
                  <a:pos x="280" y="208"/>
                </a:cxn>
                <a:cxn ang="0">
                  <a:pos x="255" y="218"/>
                </a:cxn>
                <a:cxn ang="0">
                  <a:pos x="238" y="223"/>
                </a:cxn>
                <a:cxn ang="0">
                  <a:pos x="218" y="226"/>
                </a:cxn>
                <a:cxn ang="0">
                  <a:pos x="199" y="229"/>
                </a:cxn>
                <a:cxn ang="0">
                  <a:pos x="179" y="231"/>
                </a:cxn>
                <a:cxn ang="0">
                  <a:pos x="167" y="207"/>
                </a:cxn>
                <a:cxn ang="0">
                  <a:pos x="150" y="159"/>
                </a:cxn>
                <a:cxn ang="0">
                  <a:pos x="118" y="114"/>
                </a:cxn>
                <a:cxn ang="0">
                  <a:pos x="76" y="71"/>
                </a:cxn>
                <a:cxn ang="0">
                  <a:pos x="27" y="30"/>
                </a:cxn>
                <a:cxn ang="0">
                  <a:pos x="17" y="6"/>
                </a:cxn>
                <a:cxn ang="0">
                  <a:pos x="57" y="1"/>
                </a:cxn>
                <a:cxn ang="0">
                  <a:pos x="101" y="0"/>
                </a:cxn>
                <a:cxn ang="0">
                  <a:pos x="142" y="1"/>
                </a:cxn>
                <a:cxn ang="0">
                  <a:pos x="179" y="8"/>
                </a:cxn>
                <a:cxn ang="0">
                  <a:pos x="194" y="13"/>
                </a:cxn>
              </a:cxnLst>
              <a:rect l="txL" t="txT" r="txR" b="txB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57" name="Freeform 9"/>
            <p:cNvSpPr/>
            <p:nvPr/>
          </p:nvSpPr>
          <p:spPr>
            <a:xfrm>
              <a:off x="2405" y="362"/>
              <a:ext cx="1095" cy="609"/>
            </a:xfrm>
            <a:custGeom>
              <a:avLst/>
              <a:gdLst>
                <a:gd name="txL" fmla="*/ 0 w 1095"/>
                <a:gd name="txT" fmla="*/ 0 h 609"/>
                <a:gd name="txR" fmla="*/ 1095 w 1095"/>
                <a:gd name="txB" fmla="*/ 609 h 609"/>
              </a:gdLst>
              <a:ahLst/>
              <a:cxnLst>
                <a:cxn ang="0">
                  <a:pos x="1059" y="118"/>
                </a:cxn>
                <a:cxn ang="0">
                  <a:pos x="1095" y="205"/>
                </a:cxn>
                <a:cxn ang="0">
                  <a:pos x="1078" y="293"/>
                </a:cxn>
                <a:cxn ang="0">
                  <a:pos x="1022" y="379"/>
                </a:cxn>
                <a:cxn ang="0">
                  <a:pos x="943" y="460"/>
                </a:cxn>
                <a:cxn ang="0">
                  <a:pos x="870" y="516"/>
                </a:cxn>
                <a:cxn ang="0">
                  <a:pos x="796" y="552"/>
                </a:cxn>
                <a:cxn ang="0">
                  <a:pos x="713" y="582"/>
                </a:cxn>
                <a:cxn ang="0">
                  <a:pos x="622" y="603"/>
                </a:cxn>
                <a:cxn ang="0">
                  <a:pos x="522" y="609"/>
                </a:cxn>
                <a:cxn ang="0">
                  <a:pos x="402" y="596"/>
                </a:cxn>
                <a:cxn ang="0">
                  <a:pos x="284" y="568"/>
                </a:cxn>
                <a:cxn ang="0">
                  <a:pos x="184" y="524"/>
                </a:cxn>
                <a:cxn ang="0">
                  <a:pos x="103" y="473"/>
                </a:cxn>
                <a:cxn ang="0">
                  <a:pos x="41" y="417"/>
                </a:cxn>
                <a:cxn ang="0">
                  <a:pos x="5" y="355"/>
                </a:cxn>
                <a:cxn ang="0">
                  <a:pos x="0" y="292"/>
                </a:cxn>
                <a:cxn ang="0">
                  <a:pos x="17" y="230"/>
                </a:cxn>
                <a:cxn ang="0">
                  <a:pos x="54" y="171"/>
                </a:cxn>
                <a:cxn ang="0">
                  <a:pos x="100" y="115"/>
                </a:cxn>
                <a:cxn ang="0">
                  <a:pos x="139" y="84"/>
                </a:cxn>
                <a:cxn ang="0">
                  <a:pos x="166" y="78"/>
                </a:cxn>
                <a:cxn ang="0">
                  <a:pos x="191" y="73"/>
                </a:cxn>
                <a:cxn ang="0">
                  <a:pos x="215" y="70"/>
                </a:cxn>
                <a:cxn ang="0">
                  <a:pos x="242" y="73"/>
                </a:cxn>
                <a:cxn ang="0">
                  <a:pos x="247" y="76"/>
                </a:cxn>
                <a:cxn ang="0">
                  <a:pos x="230" y="80"/>
                </a:cxn>
                <a:cxn ang="0">
                  <a:pos x="215" y="85"/>
                </a:cxn>
                <a:cxn ang="0">
                  <a:pos x="201" y="92"/>
                </a:cxn>
                <a:cxn ang="0">
                  <a:pos x="189" y="100"/>
                </a:cxn>
                <a:cxn ang="0">
                  <a:pos x="184" y="116"/>
                </a:cxn>
                <a:cxn ang="0">
                  <a:pos x="220" y="109"/>
                </a:cxn>
                <a:cxn ang="0">
                  <a:pos x="262" y="100"/>
                </a:cxn>
                <a:cxn ang="0">
                  <a:pos x="304" y="92"/>
                </a:cxn>
                <a:cxn ang="0">
                  <a:pos x="350" y="90"/>
                </a:cxn>
                <a:cxn ang="0">
                  <a:pos x="397" y="96"/>
                </a:cxn>
                <a:cxn ang="0">
                  <a:pos x="407" y="90"/>
                </a:cxn>
                <a:cxn ang="0">
                  <a:pos x="409" y="84"/>
                </a:cxn>
                <a:cxn ang="0">
                  <a:pos x="407" y="78"/>
                </a:cxn>
                <a:cxn ang="0">
                  <a:pos x="402" y="73"/>
                </a:cxn>
                <a:cxn ang="0">
                  <a:pos x="397" y="67"/>
                </a:cxn>
                <a:cxn ang="0">
                  <a:pos x="392" y="67"/>
                </a:cxn>
                <a:cxn ang="0">
                  <a:pos x="387" y="67"/>
                </a:cxn>
                <a:cxn ang="0">
                  <a:pos x="380" y="66"/>
                </a:cxn>
                <a:cxn ang="0">
                  <a:pos x="375" y="65"/>
                </a:cxn>
                <a:cxn ang="0">
                  <a:pos x="372" y="61"/>
                </a:cxn>
                <a:cxn ang="0">
                  <a:pos x="426" y="52"/>
                </a:cxn>
                <a:cxn ang="0">
                  <a:pos x="537" y="42"/>
                </a:cxn>
                <a:cxn ang="0">
                  <a:pos x="647" y="29"/>
                </a:cxn>
                <a:cxn ang="0">
                  <a:pos x="755" y="18"/>
                </a:cxn>
                <a:cxn ang="0">
                  <a:pos x="865" y="6"/>
                </a:cxn>
                <a:cxn ang="0">
                  <a:pos x="1015" y="75"/>
                </a:cxn>
              </a:cxnLst>
              <a:rect l="txL" t="txT" r="txR" b="txB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58" name="Freeform 10"/>
            <p:cNvSpPr/>
            <p:nvPr/>
          </p:nvSpPr>
          <p:spPr>
            <a:xfrm>
              <a:off x="3049" y="403"/>
              <a:ext cx="238" cy="47"/>
            </a:xfrm>
            <a:custGeom>
              <a:avLst/>
              <a:gdLst>
                <a:gd name="txL" fmla="*/ 0 w 238"/>
                <a:gd name="txT" fmla="*/ 0 h 47"/>
                <a:gd name="txR" fmla="*/ 238 w 238"/>
                <a:gd name="txB" fmla="*/ 47 h 47"/>
              </a:gdLst>
              <a:ahLst/>
              <a:cxnLst>
                <a:cxn ang="0">
                  <a:pos x="238" y="34"/>
                </a:cxn>
                <a:cxn ang="0">
                  <a:pos x="238" y="47"/>
                </a:cxn>
                <a:cxn ang="0">
                  <a:pos x="216" y="44"/>
                </a:cxn>
                <a:cxn ang="0">
                  <a:pos x="192" y="41"/>
                </a:cxn>
                <a:cxn ang="0">
                  <a:pos x="167" y="39"/>
                </a:cxn>
                <a:cxn ang="0">
                  <a:pos x="143" y="36"/>
                </a:cxn>
                <a:cxn ang="0">
                  <a:pos x="118" y="35"/>
                </a:cxn>
                <a:cxn ang="0">
                  <a:pos x="94" y="35"/>
                </a:cxn>
                <a:cxn ang="0">
                  <a:pos x="69" y="36"/>
                </a:cxn>
                <a:cxn ang="0">
                  <a:pos x="45" y="37"/>
                </a:cxn>
                <a:cxn ang="0">
                  <a:pos x="22" y="41"/>
                </a:cxn>
                <a:cxn ang="0">
                  <a:pos x="0" y="47"/>
                </a:cxn>
                <a:cxn ang="0">
                  <a:pos x="3" y="40"/>
                </a:cxn>
                <a:cxn ang="0">
                  <a:pos x="8" y="33"/>
                </a:cxn>
                <a:cxn ang="0">
                  <a:pos x="15" y="27"/>
                </a:cxn>
                <a:cxn ang="0">
                  <a:pos x="25" y="23"/>
                </a:cxn>
                <a:cxn ang="0">
                  <a:pos x="37" y="18"/>
                </a:cxn>
                <a:cxn ang="0">
                  <a:pos x="49" y="13"/>
                </a:cxn>
                <a:cxn ang="0">
                  <a:pos x="62" y="10"/>
                </a:cxn>
                <a:cxn ang="0">
                  <a:pos x="74" y="7"/>
                </a:cxn>
                <a:cxn ang="0">
                  <a:pos x="89" y="3"/>
                </a:cxn>
                <a:cxn ang="0">
                  <a:pos x="98" y="0"/>
                </a:cxn>
                <a:cxn ang="0">
                  <a:pos x="116" y="0"/>
                </a:cxn>
                <a:cxn ang="0">
                  <a:pos x="133" y="0"/>
                </a:cxn>
                <a:cxn ang="0">
                  <a:pos x="147" y="1"/>
                </a:cxn>
                <a:cxn ang="0">
                  <a:pos x="162" y="4"/>
                </a:cxn>
                <a:cxn ang="0">
                  <a:pos x="177" y="8"/>
                </a:cxn>
                <a:cxn ang="0">
                  <a:pos x="189" y="12"/>
                </a:cxn>
                <a:cxn ang="0">
                  <a:pos x="201" y="17"/>
                </a:cxn>
                <a:cxn ang="0">
                  <a:pos x="214" y="23"/>
                </a:cxn>
                <a:cxn ang="0">
                  <a:pos x="226" y="28"/>
                </a:cxn>
                <a:cxn ang="0">
                  <a:pos x="238" y="34"/>
                </a:cxn>
                <a:cxn ang="0">
                  <a:pos x="238" y="34"/>
                </a:cxn>
              </a:cxnLst>
              <a:rect l="txL" t="txT" r="txR" b="txB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59" name="Freeform 11"/>
            <p:cNvSpPr/>
            <p:nvPr/>
          </p:nvSpPr>
          <p:spPr>
            <a:xfrm>
              <a:off x="2201" y="450"/>
              <a:ext cx="285" cy="209"/>
            </a:xfrm>
            <a:custGeom>
              <a:avLst/>
              <a:gdLst>
                <a:gd name="txL" fmla="*/ 0 w 285"/>
                <a:gd name="txT" fmla="*/ 0 h 209"/>
                <a:gd name="txR" fmla="*/ 285 w 285"/>
                <a:gd name="txB" fmla="*/ 209 h 209"/>
              </a:gdLst>
              <a:ahLst/>
              <a:cxnLst>
                <a:cxn ang="0">
                  <a:pos x="270" y="19"/>
                </a:cxn>
                <a:cxn ang="0">
                  <a:pos x="238" y="59"/>
                </a:cxn>
                <a:cxn ang="0">
                  <a:pos x="209" y="100"/>
                </a:cxn>
                <a:cxn ang="0">
                  <a:pos x="184" y="141"/>
                </a:cxn>
                <a:cxn ang="0">
                  <a:pos x="169" y="184"/>
                </a:cxn>
                <a:cxn ang="0">
                  <a:pos x="157" y="208"/>
                </a:cxn>
                <a:cxn ang="0">
                  <a:pos x="138" y="209"/>
                </a:cxn>
                <a:cxn ang="0">
                  <a:pos x="116" y="206"/>
                </a:cxn>
                <a:cxn ang="0">
                  <a:pos x="93" y="203"/>
                </a:cxn>
                <a:cxn ang="0">
                  <a:pos x="74" y="198"/>
                </a:cxn>
                <a:cxn ang="0">
                  <a:pos x="54" y="190"/>
                </a:cxn>
                <a:cxn ang="0">
                  <a:pos x="42" y="180"/>
                </a:cxn>
                <a:cxn ang="0">
                  <a:pos x="37" y="168"/>
                </a:cxn>
                <a:cxn ang="0">
                  <a:pos x="42" y="156"/>
                </a:cxn>
                <a:cxn ang="0">
                  <a:pos x="54" y="145"/>
                </a:cxn>
                <a:cxn ang="0">
                  <a:pos x="69" y="136"/>
                </a:cxn>
                <a:cxn ang="0">
                  <a:pos x="76" y="132"/>
                </a:cxn>
                <a:cxn ang="0">
                  <a:pos x="89" y="130"/>
                </a:cxn>
                <a:cxn ang="0">
                  <a:pos x="98" y="128"/>
                </a:cxn>
                <a:cxn ang="0">
                  <a:pos x="101" y="122"/>
                </a:cxn>
                <a:cxn ang="0">
                  <a:pos x="89" y="115"/>
                </a:cxn>
                <a:cxn ang="0">
                  <a:pos x="69" y="114"/>
                </a:cxn>
                <a:cxn ang="0">
                  <a:pos x="49" y="116"/>
                </a:cxn>
                <a:cxn ang="0">
                  <a:pos x="32" y="118"/>
                </a:cxn>
                <a:cxn ang="0">
                  <a:pos x="13" y="117"/>
                </a:cxn>
                <a:cxn ang="0">
                  <a:pos x="0" y="102"/>
                </a:cxn>
                <a:cxn ang="0">
                  <a:pos x="8" y="80"/>
                </a:cxn>
                <a:cxn ang="0">
                  <a:pos x="27" y="56"/>
                </a:cxn>
                <a:cxn ang="0">
                  <a:pos x="57" y="35"/>
                </a:cxn>
                <a:cxn ang="0">
                  <a:pos x="93" y="18"/>
                </a:cxn>
                <a:cxn ang="0">
                  <a:pos x="133" y="10"/>
                </a:cxn>
                <a:cxn ang="0">
                  <a:pos x="167" y="8"/>
                </a:cxn>
                <a:cxn ang="0">
                  <a:pos x="201" y="5"/>
                </a:cxn>
                <a:cxn ang="0">
                  <a:pos x="236" y="3"/>
                </a:cxn>
                <a:cxn ang="0">
                  <a:pos x="270" y="1"/>
                </a:cxn>
                <a:cxn ang="0">
                  <a:pos x="285" y="0"/>
                </a:cxn>
              </a:cxnLst>
              <a:rect l="txL" t="txT" r="txR" b="txB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60" name="Freeform 12"/>
            <p:cNvSpPr/>
            <p:nvPr/>
          </p:nvSpPr>
          <p:spPr>
            <a:xfrm>
              <a:off x="3059" y="478"/>
              <a:ext cx="177" cy="119"/>
            </a:xfrm>
            <a:custGeom>
              <a:avLst/>
              <a:gdLst>
                <a:gd name="txL" fmla="*/ 0 w 177"/>
                <a:gd name="txT" fmla="*/ 0 h 119"/>
                <a:gd name="txR" fmla="*/ 177 w 177"/>
                <a:gd name="txB" fmla="*/ 119 h 119"/>
              </a:gdLst>
              <a:ahLst/>
              <a:cxnLst>
                <a:cxn ang="0">
                  <a:pos x="177" y="74"/>
                </a:cxn>
                <a:cxn ang="0">
                  <a:pos x="172" y="79"/>
                </a:cxn>
                <a:cxn ang="0">
                  <a:pos x="167" y="85"/>
                </a:cxn>
                <a:cxn ang="0">
                  <a:pos x="160" y="89"/>
                </a:cxn>
                <a:cxn ang="0">
                  <a:pos x="155" y="95"/>
                </a:cxn>
                <a:cxn ang="0">
                  <a:pos x="150" y="100"/>
                </a:cxn>
                <a:cxn ang="0">
                  <a:pos x="142" y="104"/>
                </a:cxn>
                <a:cxn ang="0">
                  <a:pos x="135" y="109"/>
                </a:cxn>
                <a:cxn ang="0">
                  <a:pos x="128" y="113"/>
                </a:cxn>
                <a:cxn ang="0">
                  <a:pos x="115" y="117"/>
                </a:cxn>
                <a:cxn ang="0">
                  <a:pos x="103" y="119"/>
                </a:cxn>
                <a:cxn ang="0">
                  <a:pos x="93" y="118"/>
                </a:cxn>
                <a:cxn ang="0">
                  <a:pos x="81" y="117"/>
                </a:cxn>
                <a:cxn ang="0">
                  <a:pos x="71" y="114"/>
                </a:cxn>
                <a:cxn ang="0">
                  <a:pos x="59" y="112"/>
                </a:cxn>
                <a:cxn ang="0">
                  <a:pos x="49" y="109"/>
                </a:cxn>
                <a:cxn ang="0">
                  <a:pos x="39" y="104"/>
                </a:cxn>
                <a:cxn ang="0">
                  <a:pos x="30" y="101"/>
                </a:cxn>
                <a:cxn ang="0">
                  <a:pos x="22" y="96"/>
                </a:cxn>
                <a:cxn ang="0">
                  <a:pos x="15" y="92"/>
                </a:cxn>
                <a:cxn ang="0">
                  <a:pos x="8" y="86"/>
                </a:cxn>
                <a:cxn ang="0">
                  <a:pos x="5" y="78"/>
                </a:cxn>
                <a:cxn ang="0">
                  <a:pos x="3" y="69"/>
                </a:cxn>
                <a:cxn ang="0">
                  <a:pos x="0" y="58"/>
                </a:cxn>
                <a:cxn ang="0">
                  <a:pos x="0" y="48"/>
                </a:cxn>
                <a:cxn ang="0">
                  <a:pos x="0" y="38"/>
                </a:cxn>
                <a:cxn ang="0">
                  <a:pos x="5" y="28"/>
                </a:cxn>
                <a:cxn ang="0">
                  <a:pos x="12" y="18"/>
                </a:cxn>
                <a:cxn ang="0">
                  <a:pos x="22" y="10"/>
                </a:cxn>
                <a:cxn ang="0">
                  <a:pos x="39" y="5"/>
                </a:cxn>
                <a:cxn ang="0">
                  <a:pos x="59" y="0"/>
                </a:cxn>
                <a:cxn ang="0">
                  <a:pos x="84" y="2"/>
                </a:cxn>
                <a:cxn ang="0">
                  <a:pos x="103" y="7"/>
                </a:cxn>
                <a:cxn ang="0">
                  <a:pos x="120" y="12"/>
                </a:cxn>
                <a:cxn ang="0">
                  <a:pos x="135" y="18"/>
                </a:cxn>
                <a:cxn ang="0">
                  <a:pos x="145" y="26"/>
                </a:cxn>
                <a:cxn ang="0">
                  <a:pos x="155" y="36"/>
                </a:cxn>
                <a:cxn ang="0">
                  <a:pos x="162" y="45"/>
                </a:cxn>
                <a:cxn ang="0">
                  <a:pos x="167" y="55"/>
                </a:cxn>
                <a:cxn ang="0">
                  <a:pos x="172" y="64"/>
                </a:cxn>
                <a:cxn ang="0">
                  <a:pos x="177" y="74"/>
                </a:cxn>
                <a:cxn ang="0">
                  <a:pos x="177" y="74"/>
                </a:cxn>
              </a:cxnLst>
              <a:rect l="txL" t="txT" r="txR" b="txB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61" name="Freeform 13"/>
            <p:cNvSpPr/>
            <p:nvPr/>
          </p:nvSpPr>
          <p:spPr>
            <a:xfrm>
              <a:off x="2618" y="498"/>
              <a:ext cx="169" cy="117"/>
            </a:xfrm>
            <a:custGeom>
              <a:avLst/>
              <a:gdLst>
                <a:gd name="txL" fmla="*/ 0 w 169"/>
                <a:gd name="txT" fmla="*/ 0 h 117"/>
                <a:gd name="txR" fmla="*/ 169 w 169"/>
                <a:gd name="txB" fmla="*/ 117 h 117"/>
              </a:gdLst>
              <a:ahLst/>
              <a:cxnLst>
                <a:cxn ang="0">
                  <a:pos x="167" y="25"/>
                </a:cxn>
                <a:cxn ang="0">
                  <a:pos x="169" y="36"/>
                </a:cxn>
                <a:cxn ang="0">
                  <a:pos x="169" y="46"/>
                </a:cxn>
                <a:cxn ang="0">
                  <a:pos x="167" y="58"/>
                </a:cxn>
                <a:cxn ang="0">
                  <a:pos x="164" y="68"/>
                </a:cxn>
                <a:cxn ang="0">
                  <a:pos x="159" y="77"/>
                </a:cxn>
                <a:cxn ang="0">
                  <a:pos x="154" y="88"/>
                </a:cxn>
                <a:cxn ang="0">
                  <a:pos x="145" y="96"/>
                </a:cxn>
                <a:cxn ang="0">
                  <a:pos x="132" y="104"/>
                </a:cxn>
                <a:cxn ang="0">
                  <a:pos x="115" y="110"/>
                </a:cxn>
                <a:cxn ang="0">
                  <a:pos x="96" y="116"/>
                </a:cxn>
                <a:cxn ang="0">
                  <a:pos x="83" y="117"/>
                </a:cxn>
                <a:cxn ang="0">
                  <a:pos x="71" y="116"/>
                </a:cxn>
                <a:cxn ang="0">
                  <a:pos x="59" y="115"/>
                </a:cxn>
                <a:cxn ang="0">
                  <a:pos x="52" y="112"/>
                </a:cxn>
                <a:cxn ang="0">
                  <a:pos x="42" y="108"/>
                </a:cxn>
                <a:cxn ang="0">
                  <a:pos x="37" y="105"/>
                </a:cxn>
                <a:cxn ang="0">
                  <a:pos x="29" y="100"/>
                </a:cxn>
                <a:cxn ang="0">
                  <a:pos x="22" y="96"/>
                </a:cxn>
                <a:cxn ang="0">
                  <a:pos x="15" y="91"/>
                </a:cxn>
                <a:cxn ang="0">
                  <a:pos x="7" y="86"/>
                </a:cxn>
                <a:cxn ang="0">
                  <a:pos x="5" y="80"/>
                </a:cxn>
                <a:cxn ang="0">
                  <a:pos x="0" y="72"/>
                </a:cxn>
                <a:cxn ang="0">
                  <a:pos x="0" y="64"/>
                </a:cxn>
                <a:cxn ang="0">
                  <a:pos x="0" y="56"/>
                </a:cxn>
                <a:cxn ang="0">
                  <a:pos x="2" y="48"/>
                </a:cxn>
                <a:cxn ang="0">
                  <a:pos x="5" y="41"/>
                </a:cxn>
                <a:cxn ang="0">
                  <a:pos x="10" y="33"/>
                </a:cxn>
                <a:cxn ang="0">
                  <a:pos x="17" y="26"/>
                </a:cxn>
                <a:cxn ang="0">
                  <a:pos x="25" y="19"/>
                </a:cxn>
                <a:cxn ang="0">
                  <a:pos x="34" y="13"/>
                </a:cxn>
                <a:cxn ang="0">
                  <a:pos x="49" y="8"/>
                </a:cxn>
                <a:cxn ang="0">
                  <a:pos x="64" y="4"/>
                </a:cxn>
                <a:cxn ang="0">
                  <a:pos x="78" y="1"/>
                </a:cxn>
                <a:cxn ang="0">
                  <a:pos x="93" y="0"/>
                </a:cxn>
                <a:cxn ang="0">
                  <a:pos x="108" y="1"/>
                </a:cxn>
                <a:cxn ang="0">
                  <a:pos x="123" y="3"/>
                </a:cxn>
                <a:cxn ang="0">
                  <a:pos x="137" y="5"/>
                </a:cxn>
                <a:cxn ang="0">
                  <a:pos x="150" y="11"/>
                </a:cxn>
                <a:cxn ang="0">
                  <a:pos x="159" y="17"/>
                </a:cxn>
                <a:cxn ang="0">
                  <a:pos x="167" y="25"/>
                </a:cxn>
                <a:cxn ang="0">
                  <a:pos x="167" y="25"/>
                </a:cxn>
              </a:cxnLst>
              <a:rect l="txL" t="txT" r="txR" b="txB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62" name="Freeform 14"/>
            <p:cNvSpPr/>
            <p:nvPr/>
          </p:nvSpPr>
          <p:spPr>
            <a:xfrm>
              <a:off x="3074" y="494"/>
              <a:ext cx="132" cy="88"/>
            </a:xfrm>
            <a:custGeom>
              <a:avLst/>
              <a:gdLst>
                <a:gd name="txL" fmla="*/ 0 w 132"/>
                <a:gd name="txT" fmla="*/ 0 h 88"/>
                <a:gd name="txR" fmla="*/ 132 w 132"/>
                <a:gd name="txB" fmla="*/ 88 h 88"/>
              </a:gdLst>
              <a:ahLst/>
              <a:cxnLst>
                <a:cxn ang="0">
                  <a:pos x="132" y="53"/>
                </a:cxn>
                <a:cxn ang="0">
                  <a:pos x="130" y="56"/>
                </a:cxn>
                <a:cxn ang="0">
                  <a:pos x="127" y="60"/>
                </a:cxn>
                <a:cxn ang="0">
                  <a:pos x="125" y="63"/>
                </a:cxn>
                <a:cxn ang="0">
                  <a:pos x="125" y="68"/>
                </a:cxn>
                <a:cxn ang="0">
                  <a:pos x="122" y="71"/>
                </a:cxn>
                <a:cxn ang="0">
                  <a:pos x="122" y="74"/>
                </a:cxn>
                <a:cxn ang="0">
                  <a:pos x="120" y="78"/>
                </a:cxn>
                <a:cxn ang="0">
                  <a:pos x="115" y="81"/>
                </a:cxn>
                <a:cxn ang="0">
                  <a:pos x="108" y="85"/>
                </a:cxn>
                <a:cxn ang="0">
                  <a:pos x="100" y="87"/>
                </a:cxn>
                <a:cxn ang="0">
                  <a:pos x="83" y="88"/>
                </a:cxn>
                <a:cxn ang="0">
                  <a:pos x="69" y="87"/>
                </a:cxn>
                <a:cxn ang="0">
                  <a:pos x="54" y="85"/>
                </a:cxn>
                <a:cxn ang="0">
                  <a:pos x="44" y="80"/>
                </a:cxn>
                <a:cxn ang="0">
                  <a:pos x="32" y="76"/>
                </a:cxn>
                <a:cxn ang="0">
                  <a:pos x="24" y="70"/>
                </a:cxn>
                <a:cxn ang="0">
                  <a:pos x="17" y="64"/>
                </a:cxn>
                <a:cxn ang="0">
                  <a:pos x="10" y="58"/>
                </a:cxn>
                <a:cxn ang="0">
                  <a:pos x="5" y="53"/>
                </a:cxn>
                <a:cxn ang="0">
                  <a:pos x="0" y="46"/>
                </a:cxn>
                <a:cxn ang="0">
                  <a:pos x="29" y="0"/>
                </a:cxn>
                <a:cxn ang="0">
                  <a:pos x="51" y="0"/>
                </a:cxn>
                <a:cxn ang="0">
                  <a:pos x="69" y="1"/>
                </a:cxn>
                <a:cxn ang="0">
                  <a:pos x="83" y="5"/>
                </a:cxn>
                <a:cxn ang="0">
                  <a:pos x="93" y="9"/>
                </a:cxn>
                <a:cxn ang="0">
                  <a:pos x="103" y="16"/>
                </a:cxn>
                <a:cxn ang="0">
                  <a:pos x="113" y="22"/>
                </a:cxn>
                <a:cxn ang="0">
                  <a:pos x="118" y="30"/>
                </a:cxn>
                <a:cxn ang="0">
                  <a:pos x="125" y="38"/>
                </a:cxn>
                <a:cxn ang="0">
                  <a:pos x="130" y="46"/>
                </a:cxn>
                <a:cxn ang="0">
                  <a:pos x="132" y="53"/>
                </a:cxn>
                <a:cxn ang="0">
                  <a:pos x="132" y="53"/>
                </a:cxn>
              </a:cxnLst>
              <a:rect l="txL" t="txT" r="txR" b="txB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63" name="Freeform 15"/>
            <p:cNvSpPr/>
            <p:nvPr/>
          </p:nvSpPr>
          <p:spPr>
            <a:xfrm>
              <a:off x="2645" y="510"/>
              <a:ext cx="115" cy="92"/>
            </a:xfrm>
            <a:custGeom>
              <a:avLst/>
              <a:gdLst>
                <a:gd name="txL" fmla="*/ 0 w 115"/>
                <a:gd name="txT" fmla="*/ 0 h 92"/>
                <a:gd name="txR" fmla="*/ 115 w 115"/>
                <a:gd name="txB" fmla="*/ 92 h 92"/>
              </a:gdLst>
              <a:ahLst/>
              <a:cxnLst>
                <a:cxn ang="0">
                  <a:pos x="113" y="30"/>
                </a:cxn>
                <a:cxn ang="0">
                  <a:pos x="115" y="38"/>
                </a:cxn>
                <a:cxn ang="0">
                  <a:pos x="115" y="46"/>
                </a:cxn>
                <a:cxn ang="0">
                  <a:pos x="115" y="54"/>
                </a:cxn>
                <a:cxn ang="0">
                  <a:pos x="110" y="61"/>
                </a:cxn>
                <a:cxn ang="0">
                  <a:pos x="108" y="68"/>
                </a:cxn>
                <a:cxn ang="0">
                  <a:pos x="100" y="74"/>
                </a:cxn>
                <a:cxn ang="0">
                  <a:pos x="93" y="80"/>
                </a:cxn>
                <a:cxn ang="0">
                  <a:pos x="86" y="85"/>
                </a:cxn>
                <a:cxn ang="0">
                  <a:pos x="74" y="89"/>
                </a:cxn>
                <a:cxn ang="0">
                  <a:pos x="61" y="92"/>
                </a:cxn>
                <a:cxn ang="0">
                  <a:pos x="51" y="90"/>
                </a:cxn>
                <a:cxn ang="0">
                  <a:pos x="39" y="88"/>
                </a:cxn>
                <a:cxn ang="0">
                  <a:pos x="32" y="86"/>
                </a:cxn>
                <a:cxn ang="0">
                  <a:pos x="22" y="81"/>
                </a:cxn>
                <a:cxn ang="0">
                  <a:pos x="15" y="78"/>
                </a:cxn>
                <a:cxn ang="0">
                  <a:pos x="10" y="73"/>
                </a:cxn>
                <a:cxn ang="0">
                  <a:pos x="5" y="69"/>
                </a:cxn>
                <a:cxn ang="0">
                  <a:pos x="2" y="64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2" y="49"/>
                </a:cxn>
                <a:cxn ang="0">
                  <a:pos x="5" y="44"/>
                </a:cxn>
                <a:cxn ang="0">
                  <a:pos x="7" y="38"/>
                </a:cxn>
                <a:cxn ang="0">
                  <a:pos x="10" y="32"/>
                </a:cxn>
                <a:cxn ang="0">
                  <a:pos x="10" y="25"/>
                </a:cxn>
                <a:cxn ang="0">
                  <a:pos x="15" y="20"/>
                </a:cxn>
                <a:cxn ang="0">
                  <a:pos x="17" y="15"/>
                </a:cxn>
                <a:cxn ang="0">
                  <a:pos x="25" y="9"/>
                </a:cxn>
                <a:cxn ang="0">
                  <a:pos x="32" y="5"/>
                </a:cxn>
                <a:cxn ang="0">
                  <a:pos x="44" y="1"/>
                </a:cxn>
                <a:cxn ang="0">
                  <a:pos x="56" y="0"/>
                </a:cxn>
                <a:cxn ang="0">
                  <a:pos x="69" y="0"/>
                </a:cxn>
                <a:cxn ang="0">
                  <a:pos x="78" y="1"/>
                </a:cxn>
                <a:cxn ang="0">
                  <a:pos x="88" y="4"/>
                </a:cxn>
                <a:cxn ang="0">
                  <a:pos x="96" y="7"/>
                </a:cxn>
                <a:cxn ang="0">
                  <a:pos x="103" y="10"/>
                </a:cxn>
                <a:cxn ang="0">
                  <a:pos x="108" y="15"/>
                </a:cxn>
                <a:cxn ang="0">
                  <a:pos x="110" y="20"/>
                </a:cxn>
                <a:cxn ang="0">
                  <a:pos x="113" y="25"/>
                </a:cxn>
                <a:cxn ang="0">
                  <a:pos x="113" y="30"/>
                </a:cxn>
                <a:cxn ang="0">
                  <a:pos x="113" y="30"/>
                </a:cxn>
              </a:cxnLst>
              <a:rect l="txL" t="txT" r="txR" b="txB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64" name="Freeform 16"/>
            <p:cNvSpPr/>
            <p:nvPr/>
          </p:nvSpPr>
          <p:spPr>
            <a:xfrm>
              <a:off x="3118" y="523"/>
              <a:ext cx="47" cy="33"/>
            </a:xfrm>
            <a:custGeom>
              <a:avLst/>
              <a:gdLst>
                <a:gd name="txL" fmla="*/ 0 w 47"/>
                <a:gd name="txT" fmla="*/ 0 h 33"/>
                <a:gd name="txR" fmla="*/ 47 w 47"/>
                <a:gd name="txB" fmla="*/ 33 h 33"/>
              </a:gdLst>
              <a:ahLst/>
              <a:cxnLst>
                <a:cxn ang="0">
                  <a:pos x="37" y="33"/>
                </a:cxn>
                <a:cxn ang="0">
                  <a:pos x="32" y="33"/>
                </a:cxn>
                <a:cxn ang="0">
                  <a:pos x="25" y="33"/>
                </a:cxn>
                <a:cxn ang="0">
                  <a:pos x="20" y="31"/>
                </a:cxn>
                <a:cxn ang="0">
                  <a:pos x="17" y="29"/>
                </a:cxn>
                <a:cxn ang="0">
                  <a:pos x="15" y="26"/>
                </a:cxn>
                <a:cxn ang="0">
                  <a:pos x="12" y="24"/>
                </a:cxn>
                <a:cxn ang="0">
                  <a:pos x="10" y="20"/>
                </a:cxn>
                <a:cxn ang="0">
                  <a:pos x="7" y="17"/>
                </a:cxn>
                <a:cxn ang="0">
                  <a:pos x="5" y="15"/>
                </a:cxn>
                <a:cxn ang="0">
                  <a:pos x="0" y="12"/>
                </a:cxn>
                <a:cxn ang="0">
                  <a:pos x="12" y="0"/>
                </a:cxn>
                <a:cxn ang="0">
                  <a:pos x="22" y="1"/>
                </a:cxn>
                <a:cxn ang="0">
                  <a:pos x="29" y="2"/>
                </a:cxn>
                <a:cxn ang="0">
                  <a:pos x="37" y="4"/>
                </a:cxn>
                <a:cxn ang="0">
                  <a:pos x="42" y="8"/>
                </a:cxn>
                <a:cxn ang="0">
                  <a:pos x="44" y="12"/>
                </a:cxn>
                <a:cxn ang="0">
                  <a:pos x="47" y="17"/>
                </a:cxn>
                <a:cxn ang="0">
                  <a:pos x="47" y="20"/>
                </a:cxn>
                <a:cxn ang="0">
                  <a:pos x="44" y="25"/>
                </a:cxn>
                <a:cxn ang="0">
                  <a:pos x="42" y="29"/>
                </a:cxn>
                <a:cxn ang="0">
                  <a:pos x="37" y="33"/>
                </a:cxn>
                <a:cxn ang="0">
                  <a:pos x="37" y="33"/>
                </a:cxn>
              </a:cxnLst>
              <a:rect l="txL" t="txT" r="txR" b="txB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65" name="Freeform 17"/>
            <p:cNvSpPr/>
            <p:nvPr/>
          </p:nvSpPr>
          <p:spPr>
            <a:xfrm>
              <a:off x="2696" y="540"/>
              <a:ext cx="27" cy="33"/>
            </a:xfrm>
            <a:custGeom>
              <a:avLst/>
              <a:gdLst>
                <a:gd name="txL" fmla="*/ 0 w 27"/>
                <a:gd name="txT" fmla="*/ 0 h 33"/>
                <a:gd name="txR" fmla="*/ 27 w 27"/>
                <a:gd name="txB" fmla="*/ 33 h 33"/>
              </a:gdLst>
              <a:ahLst/>
              <a:cxnLst>
                <a:cxn ang="0">
                  <a:pos x="18" y="0"/>
                </a:cxn>
                <a:cxn ang="0">
                  <a:pos x="23" y="3"/>
                </a:cxn>
                <a:cxn ang="0">
                  <a:pos x="27" y="7"/>
                </a:cxn>
                <a:cxn ang="0">
                  <a:pos x="27" y="9"/>
                </a:cxn>
                <a:cxn ang="0">
                  <a:pos x="27" y="14"/>
                </a:cxn>
                <a:cxn ang="0">
                  <a:pos x="27" y="17"/>
                </a:cxn>
                <a:cxn ang="0">
                  <a:pos x="25" y="20"/>
                </a:cxn>
                <a:cxn ang="0">
                  <a:pos x="23" y="24"/>
                </a:cxn>
                <a:cxn ang="0">
                  <a:pos x="20" y="27"/>
                </a:cxn>
                <a:cxn ang="0">
                  <a:pos x="15" y="30"/>
                </a:cxn>
                <a:cxn ang="0">
                  <a:pos x="10" y="33"/>
                </a:cxn>
                <a:cxn ang="0">
                  <a:pos x="0" y="33"/>
                </a:cxn>
                <a:cxn ang="0">
                  <a:pos x="0" y="0"/>
                </a:cxn>
                <a:cxn ang="0">
                  <a:pos x="18" y="0"/>
                </a:cxn>
                <a:cxn ang="0">
                  <a:pos x="18" y="0"/>
                </a:cxn>
              </a:cxnLst>
              <a:rect l="txL" t="txT" r="txR" b="txB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66" name="Freeform 18"/>
            <p:cNvSpPr/>
            <p:nvPr/>
          </p:nvSpPr>
          <p:spPr>
            <a:xfrm>
              <a:off x="2802" y="552"/>
              <a:ext cx="274" cy="124"/>
            </a:xfrm>
            <a:custGeom>
              <a:avLst/>
              <a:gdLst>
                <a:gd name="txL" fmla="*/ 0 w 274"/>
                <a:gd name="txT" fmla="*/ 0 h 124"/>
                <a:gd name="txR" fmla="*/ 274 w 274"/>
                <a:gd name="txB" fmla="*/ 124 h 124"/>
              </a:gdLst>
              <a:ahLst/>
              <a:cxnLst>
                <a:cxn ang="0">
                  <a:pos x="272" y="53"/>
                </a:cxn>
                <a:cxn ang="0">
                  <a:pos x="274" y="66"/>
                </a:cxn>
                <a:cxn ang="0">
                  <a:pos x="272" y="76"/>
                </a:cxn>
                <a:cxn ang="0">
                  <a:pos x="265" y="86"/>
                </a:cxn>
                <a:cxn ang="0">
                  <a:pos x="252" y="94"/>
                </a:cxn>
                <a:cxn ang="0">
                  <a:pos x="235" y="101"/>
                </a:cxn>
                <a:cxn ang="0">
                  <a:pos x="218" y="108"/>
                </a:cxn>
                <a:cxn ang="0">
                  <a:pos x="198" y="112"/>
                </a:cxn>
                <a:cxn ang="0">
                  <a:pos x="176" y="117"/>
                </a:cxn>
                <a:cxn ang="0">
                  <a:pos x="154" y="120"/>
                </a:cxn>
                <a:cxn ang="0">
                  <a:pos x="132" y="124"/>
                </a:cxn>
                <a:cxn ang="0">
                  <a:pos x="115" y="124"/>
                </a:cxn>
                <a:cxn ang="0">
                  <a:pos x="98" y="123"/>
                </a:cxn>
                <a:cxn ang="0">
                  <a:pos x="83" y="120"/>
                </a:cxn>
                <a:cxn ang="0">
                  <a:pos x="66" y="117"/>
                </a:cxn>
                <a:cxn ang="0">
                  <a:pos x="51" y="112"/>
                </a:cxn>
                <a:cxn ang="0">
                  <a:pos x="39" y="108"/>
                </a:cxn>
                <a:cxn ang="0">
                  <a:pos x="27" y="102"/>
                </a:cxn>
                <a:cxn ang="0">
                  <a:pos x="17" y="96"/>
                </a:cxn>
                <a:cxn ang="0">
                  <a:pos x="7" y="90"/>
                </a:cxn>
                <a:cxn ang="0">
                  <a:pos x="0" y="83"/>
                </a:cxn>
                <a:cxn ang="0">
                  <a:pos x="0" y="75"/>
                </a:cxn>
                <a:cxn ang="0">
                  <a:pos x="0" y="68"/>
                </a:cxn>
                <a:cxn ang="0">
                  <a:pos x="0" y="61"/>
                </a:cxn>
                <a:cxn ang="0">
                  <a:pos x="2" y="54"/>
                </a:cxn>
                <a:cxn ang="0">
                  <a:pos x="7" y="48"/>
                </a:cxn>
                <a:cxn ang="0">
                  <a:pos x="12" y="42"/>
                </a:cxn>
                <a:cxn ang="0">
                  <a:pos x="17" y="36"/>
                </a:cxn>
                <a:cxn ang="0">
                  <a:pos x="24" y="31"/>
                </a:cxn>
                <a:cxn ang="0">
                  <a:pos x="34" y="26"/>
                </a:cxn>
                <a:cxn ang="0">
                  <a:pos x="44" y="21"/>
                </a:cxn>
                <a:cxn ang="0">
                  <a:pos x="51" y="15"/>
                </a:cxn>
                <a:cxn ang="0">
                  <a:pos x="59" y="12"/>
                </a:cxn>
                <a:cxn ang="0">
                  <a:pos x="68" y="8"/>
                </a:cxn>
                <a:cxn ang="0">
                  <a:pos x="81" y="7"/>
                </a:cxn>
                <a:cxn ang="0">
                  <a:pos x="91" y="5"/>
                </a:cxn>
                <a:cxn ang="0">
                  <a:pos x="103" y="5"/>
                </a:cxn>
                <a:cxn ang="0">
                  <a:pos x="115" y="4"/>
                </a:cxn>
                <a:cxn ang="0">
                  <a:pos x="127" y="3"/>
                </a:cxn>
                <a:cxn ang="0">
                  <a:pos x="140" y="2"/>
                </a:cxn>
                <a:cxn ang="0">
                  <a:pos x="152" y="0"/>
                </a:cxn>
                <a:cxn ang="0">
                  <a:pos x="171" y="0"/>
                </a:cxn>
                <a:cxn ang="0">
                  <a:pos x="189" y="3"/>
                </a:cxn>
                <a:cxn ang="0">
                  <a:pos x="203" y="6"/>
                </a:cxn>
                <a:cxn ang="0">
                  <a:pos x="218" y="12"/>
                </a:cxn>
                <a:cxn ang="0">
                  <a:pos x="230" y="18"/>
                </a:cxn>
                <a:cxn ang="0">
                  <a:pos x="243" y="24"/>
                </a:cxn>
                <a:cxn ang="0">
                  <a:pos x="252" y="31"/>
                </a:cxn>
                <a:cxn ang="0">
                  <a:pos x="260" y="38"/>
                </a:cxn>
                <a:cxn ang="0">
                  <a:pos x="267" y="46"/>
                </a:cxn>
                <a:cxn ang="0">
                  <a:pos x="272" y="53"/>
                </a:cxn>
                <a:cxn ang="0">
                  <a:pos x="272" y="53"/>
                </a:cxn>
              </a:cxnLst>
              <a:rect l="txL" t="txT" r="txR" b="txB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67" name="Freeform 19"/>
            <p:cNvSpPr/>
            <p:nvPr/>
          </p:nvSpPr>
          <p:spPr>
            <a:xfrm>
              <a:off x="2826" y="564"/>
              <a:ext cx="223" cy="99"/>
            </a:xfrm>
            <a:custGeom>
              <a:avLst/>
              <a:gdLst>
                <a:gd name="txL" fmla="*/ 0 w 223"/>
                <a:gd name="txT" fmla="*/ 0 h 99"/>
                <a:gd name="txR" fmla="*/ 223 w 223"/>
                <a:gd name="txB" fmla="*/ 99 h 99"/>
              </a:gdLst>
              <a:ahLst/>
              <a:cxnLst>
                <a:cxn ang="0">
                  <a:pos x="223" y="44"/>
                </a:cxn>
                <a:cxn ang="0">
                  <a:pos x="223" y="54"/>
                </a:cxn>
                <a:cxn ang="0">
                  <a:pos x="221" y="62"/>
                </a:cxn>
                <a:cxn ang="0">
                  <a:pos x="214" y="70"/>
                </a:cxn>
                <a:cxn ang="0">
                  <a:pos x="206" y="76"/>
                </a:cxn>
                <a:cxn ang="0">
                  <a:pos x="194" y="82"/>
                </a:cxn>
                <a:cxn ang="0">
                  <a:pos x="182" y="88"/>
                </a:cxn>
                <a:cxn ang="0">
                  <a:pos x="167" y="92"/>
                </a:cxn>
                <a:cxn ang="0">
                  <a:pos x="150" y="96"/>
                </a:cxn>
                <a:cxn ang="0">
                  <a:pos x="135" y="98"/>
                </a:cxn>
                <a:cxn ang="0">
                  <a:pos x="116" y="99"/>
                </a:cxn>
                <a:cxn ang="0">
                  <a:pos x="98" y="99"/>
                </a:cxn>
                <a:cxn ang="0">
                  <a:pos x="84" y="98"/>
                </a:cxn>
                <a:cxn ang="0">
                  <a:pos x="69" y="97"/>
                </a:cxn>
                <a:cxn ang="0">
                  <a:pos x="54" y="94"/>
                </a:cxn>
                <a:cxn ang="0">
                  <a:pos x="42" y="89"/>
                </a:cxn>
                <a:cxn ang="0">
                  <a:pos x="30" y="84"/>
                </a:cxn>
                <a:cxn ang="0">
                  <a:pos x="20" y="79"/>
                </a:cxn>
                <a:cxn ang="0">
                  <a:pos x="13" y="73"/>
                </a:cxn>
                <a:cxn ang="0">
                  <a:pos x="8" y="66"/>
                </a:cxn>
                <a:cxn ang="0">
                  <a:pos x="3" y="58"/>
                </a:cxn>
                <a:cxn ang="0">
                  <a:pos x="0" y="52"/>
                </a:cxn>
                <a:cxn ang="0">
                  <a:pos x="0" y="46"/>
                </a:cxn>
                <a:cxn ang="0">
                  <a:pos x="3" y="40"/>
                </a:cxn>
                <a:cxn ang="0">
                  <a:pos x="5" y="34"/>
                </a:cxn>
                <a:cxn ang="0">
                  <a:pos x="10" y="28"/>
                </a:cxn>
                <a:cxn ang="0">
                  <a:pos x="18" y="24"/>
                </a:cxn>
                <a:cxn ang="0">
                  <a:pos x="25" y="19"/>
                </a:cxn>
                <a:cxn ang="0">
                  <a:pos x="35" y="15"/>
                </a:cxn>
                <a:cxn ang="0">
                  <a:pos x="47" y="11"/>
                </a:cxn>
                <a:cxn ang="0">
                  <a:pos x="57" y="9"/>
                </a:cxn>
                <a:cxn ang="0">
                  <a:pos x="79" y="3"/>
                </a:cxn>
                <a:cxn ang="0">
                  <a:pos x="101" y="0"/>
                </a:cxn>
                <a:cxn ang="0">
                  <a:pos x="120" y="0"/>
                </a:cxn>
                <a:cxn ang="0">
                  <a:pos x="140" y="2"/>
                </a:cxn>
                <a:cxn ang="0">
                  <a:pos x="157" y="6"/>
                </a:cxn>
                <a:cxn ang="0">
                  <a:pos x="174" y="11"/>
                </a:cxn>
                <a:cxn ang="0">
                  <a:pos x="192" y="18"/>
                </a:cxn>
                <a:cxn ang="0">
                  <a:pos x="204" y="26"/>
                </a:cxn>
                <a:cxn ang="0">
                  <a:pos x="216" y="35"/>
                </a:cxn>
                <a:cxn ang="0">
                  <a:pos x="223" y="44"/>
                </a:cxn>
                <a:cxn ang="0">
                  <a:pos x="223" y="44"/>
                </a:cxn>
              </a:cxnLst>
              <a:rect l="txL" t="txT" r="txR" b="txB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68" name="Freeform 20"/>
            <p:cNvSpPr/>
            <p:nvPr/>
          </p:nvSpPr>
          <p:spPr>
            <a:xfrm>
              <a:off x="2544" y="602"/>
              <a:ext cx="780" cy="251"/>
            </a:xfrm>
            <a:custGeom>
              <a:avLst/>
              <a:gdLst>
                <a:gd name="txL" fmla="*/ 0 w 780"/>
                <a:gd name="txT" fmla="*/ 0 h 251"/>
                <a:gd name="txR" fmla="*/ 780 w 780"/>
                <a:gd name="txB" fmla="*/ 251 h 251"/>
              </a:gdLst>
              <a:ahLst/>
              <a:cxnLst>
                <a:cxn ang="0">
                  <a:pos x="770" y="33"/>
                </a:cxn>
                <a:cxn ang="0">
                  <a:pos x="736" y="59"/>
                </a:cxn>
                <a:cxn ang="0">
                  <a:pos x="709" y="89"/>
                </a:cxn>
                <a:cxn ang="0">
                  <a:pos x="682" y="120"/>
                </a:cxn>
                <a:cxn ang="0">
                  <a:pos x="655" y="152"/>
                </a:cxn>
                <a:cxn ang="0">
                  <a:pos x="626" y="182"/>
                </a:cxn>
                <a:cxn ang="0">
                  <a:pos x="591" y="209"/>
                </a:cxn>
                <a:cxn ang="0">
                  <a:pos x="547" y="230"/>
                </a:cxn>
                <a:cxn ang="0">
                  <a:pos x="493" y="245"/>
                </a:cxn>
                <a:cxn ang="0">
                  <a:pos x="425" y="251"/>
                </a:cxn>
                <a:cxn ang="0">
                  <a:pos x="339" y="246"/>
                </a:cxn>
                <a:cxn ang="0">
                  <a:pos x="295" y="235"/>
                </a:cxn>
                <a:cxn ang="0">
                  <a:pos x="251" y="220"/>
                </a:cxn>
                <a:cxn ang="0">
                  <a:pos x="209" y="203"/>
                </a:cxn>
                <a:cxn ang="0">
                  <a:pos x="170" y="184"/>
                </a:cxn>
                <a:cxn ang="0">
                  <a:pos x="133" y="163"/>
                </a:cxn>
                <a:cxn ang="0">
                  <a:pos x="101" y="141"/>
                </a:cxn>
                <a:cxn ang="0">
                  <a:pos x="69" y="118"/>
                </a:cxn>
                <a:cxn ang="0">
                  <a:pos x="42" y="94"/>
                </a:cxn>
                <a:cxn ang="0">
                  <a:pos x="20" y="72"/>
                </a:cxn>
                <a:cxn ang="0">
                  <a:pos x="0" y="48"/>
                </a:cxn>
                <a:cxn ang="0">
                  <a:pos x="18" y="50"/>
                </a:cxn>
                <a:cxn ang="0">
                  <a:pos x="32" y="52"/>
                </a:cxn>
                <a:cxn ang="0">
                  <a:pos x="45" y="57"/>
                </a:cxn>
                <a:cxn ang="0">
                  <a:pos x="57" y="61"/>
                </a:cxn>
                <a:cxn ang="0">
                  <a:pos x="69" y="67"/>
                </a:cxn>
                <a:cxn ang="0">
                  <a:pos x="81" y="73"/>
                </a:cxn>
                <a:cxn ang="0">
                  <a:pos x="94" y="78"/>
                </a:cxn>
                <a:cxn ang="0">
                  <a:pos x="106" y="83"/>
                </a:cxn>
                <a:cxn ang="0">
                  <a:pos x="118" y="86"/>
                </a:cxn>
                <a:cxn ang="0">
                  <a:pos x="133" y="89"/>
                </a:cxn>
                <a:cxn ang="0">
                  <a:pos x="172" y="96"/>
                </a:cxn>
                <a:cxn ang="0">
                  <a:pos x="211" y="102"/>
                </a:cxn>
                <a:cxn ang="0">
                  <a:pos x="255" y="109"/>
                </a:cxn>
                <a:cxn ang="0">
                  <a:pos x="300" y="115"/>
                </a:cxn>
                <a:cxn ang="0">
                  <a:pos x="344" y="120"/>
                </a:cxn>
                <a:cxn ang="0">
                  <a:pos x="390" y="122"/>
                </a:cxn>
                <a:cxn ang="0">
                  <a:pos x="434" y="122"/>
                </a:cxn>
                <a:cxn ang="0">
                  <a:pos x="478" y="118"/>
                </a:cxn>
                <a:cxn ang="0">
                  <a:pos x="520" y="110"/>
                </a:cxn>
                <a:cxn ang="0">
                  <a:pos x="559" y="98"/>
                </a:cxn>
                <a:cxn ang="0">
                  <a:pos x="584" y="89"/>
                </a:cxn>
                <a:cxn ang="0">
                  <a:pos x="608" y="80"/>
                </a:cxn>
                <a:cxn ang="0">
                  <a:pos x="633" y="70"/>
                </a:cxn>
                <a:cxn ang="0">
                  <a:pos x="657" y="61"/>
                </a:cxn>
                <a:cxn ang="0">
                  <a:pos x="682" y="52"/>
                </a:cxn>
                <a:cxn ang="0">
                  <a:pos x="704" y="42"/>
                </a:cxn>
                <a:cxn ang="0">
                  <a:pos x="726" y="33"/>
                </a:cxn>
                <a:cxn ang="0">
                  <a:pos x="748" y="22"/>
                </a:cxn>
                <a:cxn ang="0">
                  <a:pos x="765" y="11"/>
                </a:cxn>
                <a:cxn ang="0">
                  <a:pos x="780" y="0"/>
                </a:cxn>
                <a:cxn ang="0">
                  <a:pos x="770" y="33"/>
                </a:cxn>
                <a:cxn ang="0">
                  <a:pos x="770" y="33"/>
                </a:cxn>
              </a:cxnLst>
              <a:rect l="txL" t="txT" r="txR" b="txB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69" name="Freeform 21"/>
            <p:cNvSpPr/>
            <p:nvPr/>
          </p:nvSpPr>
          <p:spPr>
            <a:xfrm>
              <a:off x="3135" y="676"/>
              <a:ext cx="86" cy="94"/>
            </a:xfrm>
            <a:custGeom>
              <a:avLst/>
              <a:gdLst>
                <a:gd name="txL" fmla="*/ 0 w 86"/>
                <a:gd name="txT" fmla="*/ 0 h 94"/>
                <a:gd name="txR" fmla="*/ 86 w 86"/>
                <a:gd name="txB" fmla="*/ 94 h 94"/>
              </a:gdLst>
              <a:ahLst/>
              <a:cxnLst>
                <a:cxn ang="0">
                  <a:pos x="20" y="94"/>
                </a:cxn>
                <a:cxn ang="0">
                  <a:pos x="15" y="84"/>
                </a:cxn>
                <a:cxn ang="0">
                  <a:pos x="10" y="74"/>
                </a:cxn>
                <a:cxn ang="0">
                  <a:pos x="5" y="64"/>
                </a:cxn>
                <a:cxn ang="0">
                  <a:pos x="0" y="52"/>
                </a:cxn>
                <a:cxn ang="0">
                  <a:pos x="0" y="42"/>
                </a:cxn>
                <a:cxn ang="0">
                  <a:pos x="5" y="31"/>
                </a:cxn>
                <a:cxn ang="0">
                  <a:pos x="12" y="22"/>
                </a:cxn>
                <a:cxn ang="0">
                  <a:pos x="25" y="12"/>
                </a:cxn>
                <a:cxn ang="0">
                  <a:pos x="44" y="6"/>
                </a:cxn>
                <a:cxn ang="0">
                  <a:pos x="71" y="0"/>
                </a:cxn>
                <a:cxn ang="0">
                  <a:pos x="81" y="9"/>
                </a:cxn>
                <a:cxn ang="0">
                  <a:pos x="86" y="18"/>
                </a:cxn>
                <a:cxn ang="0">
                  <a:pos x="84" y="28"/>
                </a:cxn>
                <a:cxn ang="0">
                  <a:pos x="81" y="38"/>
                </a:cxn>
                <a:cxn ang="0">
                  <a:pos x="74" y="48"/>
                </a:cxn>
                <a:cxn ang="0">
                  <a:pos x="64" y="57"/>
                </a:cxn>
                <a:cxn ang="0">
                  <a:pos x="52" y="66"/>
                </a:cxn>
                <a:cxn ang="0">
                  <a:pos x="42" y="76"/>
                </a:cxn>
                <a:cxn ang="0">
                  <a:pos x="30" y="86"/>
                </a:cxn>
                <a:cxn ang="0">
                  <a:pos x="20" y="94"/>
                </a:cxn>
                <a:cxn ang="0">
                  <a:pos x="20" y="94"/>
                </a:cxn>
              </a:cxnLst>
              <a:rect l="txL" t="txT" r="txR" b="txB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70" name="Freeform 22"/>
            <p:cNvSpPr/>
            <p:nvPr/>
          </p:nvSpPr>
          <p:spPr>
            <a:xfrm>
              <a:off x="2677" y="700"/>
              <a:ext cx="100" cy="90"/>
            </a:xfrm>
            <a:custGeom>
              <a:avLst/>
              <a:gdLst>
                <a:gd name="txL" fmla="*/ 0 w 100"/>
                <a:gd name="txT" fmla="*/ 0 h 90"/>
                <a:gd name="txR" fmla="*/ 100 w 100"/>
                <a:gd name="txB" fmla="*/ 90 h 90"/>
              </a:gdLst>
              <a:ahLst/>
              <a:cxnLst>
                <a:cxn ang="0">
                  <a:pos x="100" y="90"/>
                </a:cxn>
                <a:cxn ang="0">
                  <a:pos x="88" y="89"/>
                </a:cxn>
                <a:cxn ang="0">
                  <a:pos x="76" y="86"/>
                </a:cxn>
                <a:cxn ang="0">
                  <a:pos x="64" y="82"/>
                </a:cxn>
                <a:cxn ang="0">
                  <a:pos x="51" y="78"/>
                </a:cxn>
                <a:cxn ang="0">
                  <a:pos x="42" y="72"/>
                </a:cxn>
                <a:cxn ang="0">
                  <a:pos x="32" y="65"/>
                </a:cxn>
                <a:cxn ang="0">
                  <a:pos x="24" y="59"/>
                </a:cxn>
                <a:cxn ang="0">
                  <a:pos x="15" y="52"/>
                </a:cxn>
                <a:cxn ang="0">
                  <a:pos x="7" y="47"/>
                </a:cxn>
                <a:cxn ang="0">
                  <a:pos x="0" y="41"/>
                </a:cxn>
                <a:cxn ang="0">
                  <a:pos x="0" y="0"/>
                </a:cxn>
                <a:cxn ang="0">
                  <a:pos x="32" y="1"/>
                </a:cxn>
                <a:cxn ang="0">
                  <a:pos x="54" y="7"/>
                </a:cxn>
                <a:cxn ang="0">
                  <a:pos x="68" y="14"/>
                </a:cxn>
                <a:cxn ang="0">
                  <a:pos x="78" y="24"/>
                </a:cxn>
                <a:cxn ang="0">
                  <a:pos x="81" y="34"/>
                </a:cxn>
                <a:cxn ang="0">
                  <a:pos x="83" y="46"/>
                </a:cxn>
                <a:cxn ang="0">
                  <a:pos x="83" y="58"/>
                </a:cxn>
                <a:cxn ang="0">
                  <a:pos x="86" y="70"/>
                </a:cxn>
                <a:cxn ang="0">
                  <a:pos x="91" y="81"/>
                </a:cxn>
                <a:cxn ang="0">
                  <a:pos x="100" y="90"/>
                </a:cxn>
                <a:cxn ang="0">
                  <a:pos x="100" y="90"/>
                </a:cxn>
              </a:cxnLst>
              <a:rect l="txL" t="txT" r="txR" b="txB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71" name="Freeform 23"/>
            <p:cNvSpPr/>
            <p:nvPr/>
          </p:nvSpPr>
          <p:spPr>
            <a:xfrm>
              <a:off x="2971" y="711"/>
              <a:ext cx="159" cy="129"/>
            </a:xfrm>
            <a:custGeom>
              <a:avLst/>
              <a:gdLst>
                <a:gd name="txL" fmla="*/ 0 w 159"/>
                <a:gd name="txT" fmla="*/ 0 h 129"/>
                <a:gd name="txR" fmla="*/ 159 w 159"/>
                <a:gd name="txB" fmla="*/ 129 h 129"/>
              </a:gdLst>
              <a:ahLst/>
              <a:cxnLst>
                <a:cxn ang="0">
                  <a:pos x="132" y="0"/>
                </a:cxn>
                <a:cxn ang="0">
                  <a:pos x="132" y="12"/>
                </a:cxn>
                <a:cxn ang="0">
                  <a:pos x="135" y="22"/>
                </a:cxn>
                <a:cxn ang="0">
                  <a:pos x="140" y="32"/>
                </a:cxn>
                <a:cxn ang="0">
                  <a:pos x="147" y="41"/>
                </a:cxn>
                <a:cxn ang="0">
                  <a:pos x="152" y="52"/>
                </a:cxn>
                <a:cxn ang="0">
                  <a:pos x="157" y="62"/>
                </a:cxn>
                <a:cxn ang="0">
                  <a:pos x="159" y="71"/>
                </a:cxn>
                <a:cxn ang="0">
                  <a:pos x="159" y="80"/>
                </a:cxn>
                <a:cxn ang="0">
                  <a:pos x="152" y="91"/>
                </a:cxn>
                <a:cxn ang="0">
                  <a:pos x="140" y="100"/>
                </a:cxn>
                <a:cxn ang="0">
                  <a:pos x="130" y="104"/>
                </a:cxn>
                <a:cxn ang="0">
                  <a:pos x="118" y="109"/>
                </a:cxn>
                <a:cxn ang="0">
                  <a:pos x="108" y="112"/>
                </a:cxn>
                <a:cxn ang="0">
                  <a:pos x="96" y="116"/>
                </a:cxn>
                <a:cxn ang="0">
                  <a:pos x="83" y="119"/>
                </a:cxn>
                <a:cxn ang="0">
                  <a:pos x="71" y="123"/>
                </a:cxn>
                <a:cxn ang="0">
                  <a:pos x="59" y="125"/>
                </a:cxn>
                <a:cxn ang="0">
                  <a:pos x="44" y="127"/>
                </a:cxn>
                <a:cxn ang="0">
                  <a:pos x="32" y="128"/>
                </a:cxn>
                <a:cxn ang="0">
                  <a:pos x="15" y="129"/>
                </a:cxn>
                <a:cxn ang="0">
                  <a:pos x="15" y="119"/>
                </a:cxn>
                <a:cxn ang="0">
                  <a:pos x="12" y="109"/>
                </a:cxn>
                <a:cxn ang="0">
                  <a:pos x="10" y="99"/>
                </a:cxn>
                <a:cxn ang="0">
                  <a:pos x="7" y="88"/>
                </a:cxn>
                <a:cxn ang="0">
                  <a:pos x="5" y="78"/>
                </a:cxn>
                <a:cxn ang="0">
                  <a:pos x="2" y="69"/>
                </a:cxn>
                <a:cxn ang="0">
                  <a:pos x="0" y="59"/>
                </a:cxn>
                <a:cxn ang="0">
                  <a:pos x="0" y="47"/>
                </a:cxn>
                <a:cxn ang="0">
                  <a:pos x="0" y="37"/>
                </a:cxn>
                <a:cxn ang="0">
                  <a:pos x="0" y="27"/>
                </a:cxn>
                <a:cxn ang="0">
                  <a:pos x="15" y="25"/>
                </a:cxn>
                <a:cxn ang="0">
                  <a:pos x="29" y="23"/>
                </a:cxn>
                <a:cxn ang="0">
                  <a:pos x="44" y="21"/>
                </a:cxn>
                <a:cxn ang="0">
                  <a:pos x="56" y="19"/>
                </a:cxn>
                <a:cxn ang="0">
                  <a:pos x="71" y="16"/>
                </a:cxn>
                <a:cxn ang="0">
                  <a:pos x="83" y="14"/>
                </a:cxn>
                <a:cxn ang="0">
                  <a:pos x="96" y="12"/>
                </a:cxn>
                <a:cxn ang="0">
                  <a:pos x="108" y="8"/>
                </a:cxn>
                <a:cxn ang="0">
                  <a:pos x="120" y="5"/>
                </a:cxn>
                <a:cxn ang="0">
                  <a:pos x="132" y="0"/>
                </a:cxn>
                <a:cxn ang="0">
                  <a:pos x="132" y="0"/>
                </a:cxn>
              </a:cxnLst>
              <a:rect l="txL" t="txT" r="txR" b="txB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72" name="Freeform 24"/>
            <p:cNvSpPr/>
            <p:nvPr/>
          </p:nvSpPr>
          <p:spPr>
            <a:xfrm>
              <a:off x="2795" y="725"/>
              <a:ext cx="159" cy="120"/>
            </a:xfrm>
            <a:custGeom>
              <a:avLst/>
              <a:gdLst>
                <a:gd name="txL" fmla="*/ 0 w 159"/>
                <a:gd name="txT" fmla="*/ 0 h 120"/>
                <a:gd name="txR" fmla="*/ 159 w 159"/>
                <a:gd name="txB" fmla="*/ 120 h 120"/>
              </a:gdLst>
              <a:ahLst/>
              <a:cxnLst>
                <a:cxn ang="0">
                  <a:pos x="159" y="119"/>
                </a:cxn>
                <a:cxn ang="0">
                  <a:pos x="142" y="120"/>
                </a:cxn>
                <a:cxn ang="0">
                  <a:pos x="125" y="119"/>
                </a:cxn>
                <a:cxn ang="0">
                  <a:pos x="110" y="115"/>
                </a:cxn>
                <a:cxn ang="0">
                  <a:pos x="95" y="112"/>
                </a:cxn>
                <a:cxn ang="0">
                  <a:pos x="83" y="107"/>
                </a:cxn>
                <a:cxn ang="0">
                  <a:pos x="68" y="102"/>
                </a:cxn>
                <a:cxn ang="0">
                  <a:pos x="53" y="97"/>
                </a:cxn>
                <a:cxn ang="0">
                  <a:pos x="39" y="93"/>
                </a:cxn>
                <a:cxn ang="0">
                  <a:pos x="24" y="88"/>
                </a:cxn>
                <a:cxn ang="0">
                  <a:pos x="7" y="86"/>
                </a:cxn>
                <a:cxn ang="0">
                  <a:pos x="0" y="0"/>
                </a:cxn>
                <a:cxn ang="0">
                  <a:pos x="139" y="16"/>
                </a:cxn>
                <a:cxn ang="0">
                  <a:pos x="159" y="119"/>
                </a:cxn>
                <a:cxn ang="0">
                  <a:pos x="159" y="119"/>
                </a:cxn>
              </a:cxnLst>
              <a:rect l="txL" t="txT" r="txR" b="txB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73" name="Freeform 25"/>
            <p:cNvSpPr/>
            <p:nvPr/>
          </p:nvSpPr>
          <p:spPr>
            <a:xfrm>
              <a:off x="2758" y="861"/>
              <a:ext cx="968" cy="312"/>
            </a:xfrm>
            <a:custGeom>
              <a:avLst/>
              <a:gdLst>
                <a:gd name="txL" fmla="*/ 0 w 968"/>
                <a:gd name="txT" fmla="*/ 0 h 312"/>
                <a:gd name="txR" fmla="*/ 968 w 968"/>
                <a:gd name="txB" fmla="*/ 312 h 312"/>
              </a:gdLst>
              <a:ahLst/>
              <a:cxnLst>
                <a:cxn ang="0">
                  <a:pos x="777" y="312"/>
                </a:cxn>
                <a:cxn ang="0">
                  <a:pos x="19" y="295"/>
                </a:cxn>
                <a:cxn ang="0">
                  <a:pos x="2" y="266"/>
                </a:cxn>
                <a:cxn ang="0">
                  <a:pos x="2" y="237"/>
                </a:cxn>
                <a:cxn ang="0">
                  <a:pos x="14" y="208"/>
                </a:cxn>
                <a:cxn ang="0">
                  <a:pos x="29" y="179"/>
                </a:cxn>
                <a:cxn ang="0">
                  <a:pos x="59" y="158"/>
                </a:cxn>
                <a:cxn ang="0">
                  <a:pos x="103" y="149"/>
                </a:cxn>
                <a:cxn ang="0">
                  <a:pos x="149" y="142"/>
                </a:cxn>
                <a:cxn ang="0">
                  <a:pos x="198" y="139"/>
                </a:cxn>
                <a:cxn ang="0">
                  <a:pos x="247" y="142"/>
                </a:cxn>
                <a:cxn ang="0">
                  <a:pos x="294" y="157"/>
                </a:cxn>
                <a:cxn ang="0">
                  <a:pos x="323" y="187"/>
                </a:cxn>
                <a:cxn ang="0">
                  <a:pos x="338" y="221"/>
                </a:cxn>
                <a:cxn ang="0">
                  <a:pos x="345" y="256"/>
                </a:cxn>
                <a:cxn ang="0">
                  <a:pos x="345" y="291"/>
                </a:cxn>
                <a:cxn ang="0">
                  <a:pos x="360" y="309"/>
                </a:cxn>
                <a:cxn ang="0">
                  <a:pos x="375" y="290"/>
                </a:cxn>
                <a:cxn ang="0">
                  <a:pos x="380" y="270"/>
                </a:cxn>
                <a:cxn ang="0">
                  <a:pos x="382" y="249"/>
                </a:cxn>
                <a:cxn ang="0">
                  <a:pos x="377" y="230"/>
                </a:cxn>
                <a:cxn ang="0">
                  <a:pos x="372" y="214"/>
                </a:cxn>
                <a:cxn ang="0">
                  <a:pos x="441" y="190"/>
                </a:cxn>
                <a:cxn ang="0">
                  <a:pos x="517" y="174"/>
                </a:cxn>
                <a:cxn ang="0">
                  <a:pos x="598" y="162"/>
                </a:cxn>
                <a:cxn ang="0">
                  <a:pos x="684" y="157"/>
                </a:cxn>
                <a:cxn ang="0">
                  <a:pos x="769" y="155"/>
                </a:cxn>
                <a:cxn ang="0">
                  <a:pos x="772" y="146"/>
                </a:cxn>
                <a:cxn ang="0">
                  <a:pos x="762" y="142"/>
                </a:cxn>
                <a:cxn ang="0">
                  <a:pos x="745" y="139"/>
                </a:cxn>
                <a:cxn ang="0">
                  <a:pos x="728" y="137"/>
                </a:cxn>
                <a:cxn ang="0">
                  <a:pos x="713" y="131"/>
                </a:cxn>
                <a:cxn ang="0">
                  <a:pos x="637" y="137"/>
                </a:cxn>
                <a:cxn ang="0">
                  <a:pos x="561" y="146"/>
                </a:cxn>
                <a:cxn ang="0">
                  <a:pos x="488" y="159"/>
                </a:cxn>
                <a:cxn ang="0">
                  <a:pos x="424" y="177"/>
                </a:cxn>
                <a:cxn ang="0">
                  <a:pos x="372" y="200"/>
                </a:cxn>
                <a:cxn ang="0">
                  <a:pos x="348" y="178"/>
                </a:cxn>
                <a:cxn ang="0">
                  <a:pos x="348" y="155"/>
                </a:cxn>
                <a:cxn ang="0">
                  <a:pos x="362" y="135"/>
                </a:cxn>
                <a:cxn ang="0">
                  <a:pos x="389" y="115"/>
                </a:cxn>
                <a:cxn ang="0">
                  <a:pos x="424" y="97"/>
                </a:cxn>
                <a:cxn ang="0">
                  <a:pos x="524" y="70"/>
                </a:cxn>
                <a:cxn ang="0">
                  <a:pos x="630" y="45"/>
                </a:cxn>
                <a:cxn ang="0">
                  <a:pos x="735" y="23"/>
                </a:cxn>
                <a:cxn ang="0">
                  <a:pos x="843" y="7"/>
                </a:cxn>
                <a:cxn ang="0">
                  <a:pos x="946" y="0"/>
                </a:cxn>
                <a:cxn ang="0">
                  <a:pos x="965" y="25"/>
                </a:cxn>
                <a:cxn ang="0">
                  <a:pos x="968" y="51"/>
                </a:cxn>
                <a:cxn ang="0">
                  <a:pos x="958" y="79"/>
                </a:cxn>
                <a:cxn ang="0">
                  <a:pos x="943" y="107"/>
                </a:cxn>
                <a:cxn ang="0">
                  <a:pos x="926" y="135"/>
                </a:cxn>
              </a:cxnLst>
              <a:rect l="txL" t="txT" r="txR" b="txB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74" name="Freeform 26"/>
            <p:cNvSpPr/>
            <p:nvPr/>
          </p:nvSpPr>
          <p:spPr>
            <a:xfrm>
              <a:off x="2196" y="892"/>
              <a:ext cx="581" cy="278"/>
            </a:xfrm>
            <a:custGeom>
              <a:avLst/>
              <a:gdLst>
                <a:gd name="txL" fmla="*/ 0 w 581"/>
                <a:gd name="txT" fmla="*/ 0 h 278"/>
                <a:gd name="txR" fmla="*/ 581 w 581"/>
                <a:gd name="txB" fmla="*/ 278 h 278"/>
              </a:gdLst>
              <a:ahLst/>
              <a:cxnLst>
                <a:cxn ang="0">
                  <a:pos x="581" y="116"/>
                </a:cxn>
                <a:cxn ang="0">
                  <a:pos x="572" y="132"/>
                </a:cxn>
                <a:cxn ang="0">
                  <a:pos x="559" y="148"/>
                </a:cxn>
                <a:cxn ang="0">
                  <a:pos x="549" y="164"/>
                </a:cxn>
                <a:cxn ang="0">
                  <a:pos x="540" y="180"/>
                </a:cxn>
                <a:cxn ang="0">
                  <a:pos x="532" y="196"/>
                </a:cxn>
                <a:cxn ang="0">
                  <a:pos x="527" y="214"/>
                </a:cxn>
                <a:cxn ang="0">
                  <a:pos x="527" y="230"/>
                </a:cxn>
                <a:cxn ang="0">
                  <a:pos x="532" y="246"/>
                </a:cxn>
                <a:cxn ang="0">
                  <a:pos x="545" y="262"/>
                </a:cxn>
                <a:cxn ang="0">
                  <a:pos x="562" y="278"/>
                </a:cxn>
                <a:cxn ang="0">
                  <a:pos x="128" y="278"/>
                </a:cxn>
                <a:cxn ang="0">
                  <a:pos x="103" y="252"/>
                </a:cxn>
                <a:cxn ang="0">
                  <a:pos x="79" y="226"/>
                </a:cxn>
                <a:cxn ang="0">
                  <a:pos x="57" y="199"/>
                </a:cxn>
                <a:cxn ang="0">
                  <a:pos x="37" y="171"/>
                </a:cxn>
                <a:cxn ang="0">
                  <a:pos x="23" y="144"/>
                </a:cxn>
                <a:cxn ang="0">
                  <a:pos x="10" y="115"/>
                </a:cxn>
                <a:cxn ang="0">
                  <a:pos x="3" y="87"/>
                </a:cxn>
                <a:cxn ang="0">
                  <a:pos x="0" y="58"/>
                </a:cxn>
                <a:cxn ang="0">
                  <a:pos x="5" y="30"/>
                </a:cxn>
                <a:cxn ang="0">
                  <a:pos x="15" y="1"/>
                </a:cxn>
                <a:cxn ang="0">
                  <a:pos x="76" y="0"/>
                </a:cxn>
                <a:cxn ang="0">
                  <a:pos x="135" y="1"/>
                </a:cxn>
                <a:cxn ang="0">
                  <a:pos x="197" y="7"/>
                </a:cxn>
                <a:cxn ang="0">
                  <a:pos x="255" y="16"/>
                </a:cxn>
                <a:cxn ang="0">
                  <a:pos x="314" y="27"/>
                </a:cxn>
                <a:cxn ang="0">
                  <a:pos x="371" y="42"/>
                </a:cxn>
                <a:cxn ang="0">
                  <a:pos x="424" y="58"/>
                </a:cxn>
                <a:cxn ang="0">
                  <a:pos x="478" y="76"/>
                </a:cxn>
                <a:cxn ang="0">
                  <a:pos x="532" y="96"/>
                </a:cxn>
                <a:cxn ang="0">
                  <a:pos x="581" y="116"/>
                </a:cxn>
                <a:cxn ang="0">
                  <a:pos x="581" y="116"/>
                </a:cxn>
              </a:cxnLst>
              <a:rect l="txL" t="txT" r="txR" b="txB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75" name="Freeform 27"/>
            <p:cNvSpPr/>
            <p:nvPr/>
          </p:nvSpPr>
          <p:spPr>
            <a:xfrm>
              <a:off x="569" y="996"/>
              <a:ext cx="4652" cy="626"/>
            </a:xfrm>
            <a:custGeom>
              <a:avLst/>
              <a:gdLst>
                <a:gd name="txL" fmla="*/ 0 w 4652"/>
                <a:gd name="txT" fmla="*/ 0 h 626"/>
                <a:gd name="txR" fmla="*/ 4652 w 4652"/>
                <a:gd name="txB" fmla="*/ 626 h 626"/>
              </a:gdLst>
              <a:ahLst/>
              <a:cxnLst>
                <a:cxn ang="0">
                  <a:pos x="1407" y="210"/>
                </a:cxn>
                <a:cxn ang="0">
                  <a:pos x="1414" y="202"/>
                </a:cxn>
                <a:cxn ang="0">
                  <a:pos x="1409" y="194"/>
                </a:cxn>
                <a:cxn ang="0">
                  <a:pos x="1618" y="188"/>
                </a:cxn>
                <a:cxn ang="0">
                  <a:pos x="2228" y="190"/>
                </a:cxn>
                <a:cxn ang="0">
                  <a:pos x="2802" y="191"/>
                </a:cxn>
                <a:cxn ang="0">
                  <a:pos x="3363" y="194"/>
                </a:cxn>
                <a:cxn ang="0">
                  <a:pos x="3419" y="175"/>
                </a:cxn>
                <a:cxn ang="0">
                  <a:pos x="3419" y="112"/>
                </a:cxn>
                <a:cxn ang="0">
                  <a:pos x="3378" y="49"/>
                </a:cxn>
                <a:cxn ang="0">
                  <a:pos x="3360" y="10"/>
                </a:cxn>
                <a:cxn ang="0">
                  <a:pos x="3419" y="15"/>
                </a:cxn>
                <a:cxn ang="0">
                  <a:pos x="3478" y="23"/>
                </a:cxn>
                <a:cxn ang="0">
                  <a:pos x="3539" y="30"/>
                </a:cxn>
                <a:cxn ang="0">
                  <a:pos x="3583" y="82"/>
                </a:cxn>
                <a:cxn ang="0">
                  <a:pos x="3601" y="137"/>
                </a:cxn>
                <a:cxn ang="0">
                  <a:pos x="3603" y="194"/>
                </a:cxn>
                <a:cxn ang="0">
                  <a:pos x="4652" y="198"/>
                </a:cxn>
                <a:cxn ang="0">
                  <a:pos x="4615" y="505"/>
                </a:cxn>
                <a:cxn ang="0">
                  <a:pos x="4576" y="508"/>
                </a:cxn>
                <a:cxn ang="0">
                  <a:pos x="4544" y="519"/>
                </a:cxn>
                <a:cxn ang="0">
                  <a:pos x="4532" y="544"/>
                </a:cxn>
                <a:cxn ang="0">
                  <a:pos x="4566" y="572"/>
                </a:cxn>
                <a:cxn ang="0">
                  <a:pos x="4620" y="595"/>
                </a:cxn>
                <a:cxn ang="0">
                  <a:pos x="4642" y="626"/>
                </a:cxn>
                <a:cxn ang="0">
                  <a:pos x="4596" y="622"/>
                </a:cxn>
                <a:cxn ang="0">
                  <a:pos x="4549" y="615"/>
                </a:cxn>
                <a:cxn ang="0">
                  <a:pos x="4500" y="614"/>
                </a:cxn>
                <a:cxn ang="0">
                  <a:pos x="4485" y="585"/>
                </a:cxn>
                <a:cxn ang="0">
                  <a:pos x="4488" y="457"/>
                </a:cxn>
                <a:cxn ang="0">
                  <a:pos x="4488" y="322"/>
                </a:cxn>
                <a:cxn ang="0">
                  <a:pos x="4485" y="271"/>
                </a:cxn>
                <a:cxn ang="0">
                  <a:pos x="4468" y="257"/>
                </a:cxn>
                <a:cxn ang="0">
                  <a:pos x="4444" y="251"/>
                </a:cxn>
                <a:cxn ang="0">
                  <a:pos x="4431" y="250"/>
                </a:cxn>
                <a:cxn ang="0">
                  <a:pos x="277" y="247"/>
                </a:cxn>
                <a:cxn ang="0">
                  <a:pos x="223" y="247"/>
                </a:cxn>
                <a:cxn ang="0">
                  <a:pos x="167" y="256"/>
                </a:cxn>
                <a:cxn ang="0">
                  <a:pos x="152" y="572"/>
                </a:cxn>
                <a:cxn ang="0">
                  <a:pos x="110" y="568"/>
                </a:cxn>
                <a:cxn ang="0">
                  <a:pos x="66" y="570"/>
                </a:cxn>
                <a:cxn ang="0">
                  <a:pos x="22" y="577"/>
                </a:cxn>
                <a:cxn ang="0">
                  <a:pos x="2" y="506"/>
                </a:cxn>
                <a:cxn ang="0">
                  <a:pos x="0" y="390"/>
                </a:cxn>
                <a:cxn ang="0">
                  <a:pos x="2" y="268"/>
                </a:cxn>
                <a:cxn ang="0">
                  <a:pos x="110" y="188"/>
                </a:cxn>
                <a:cxn ang="0">
                  <a:pos x="456" y="188"/>
                </a:cxn>
                <a:cxn ang="0">
                  <a:pos x="816" y="188"/>
                </a:cxn>
                <a:cxn ang="0">
                  <a:pos x="1167" y="188"/>
                </a:cxn>
                <a:cxn ang="0">
                  <a:pos x="1172" y="195"/>
                </a:cxn>
                <a:cxn ang="0">
                  <a:pos x="1176" y="202"/>
                </a:cxn>
                <a:cxn ang="0">
                  <a:pos x="1189" y="206"/>
                </a:cxn>
                <a:cxn ang="0">
                  <a:pos x="1203" y="186"/>
                </a:cxn>
                <a:cxn ang="0">
                  <a:pos x="1194" y="153"/>
                </a:cxn>
                <a:cxn ang="0">
                  <a:pos x="1176" y="120"/>
                </a:cxn>
                <a:cxn ang="0">
                  <a:pos x="1176" y="88"/>
                </a:cxn>
                <a:cxn ang="0">
                  <a:pos x="1189" y="49"/>
                </a:cxn>
                <a:cxn ang="0">
                  <a:pos x="1218" y="18"/>
                </a:cxn>
                <a:cxn ang="0">
                  <a:pos x="1289" y="9"/>
                </a:cxn>
                <a:cxn ang="0">
                  <a:pos x="1353" y="40"/>
                </a:cxn>
                <a:cxn ang="0">
                  <a:pos x="1338" y="107"/>
                </a:cxn>
                <a:cxn ang="0">
                  <a:pos x="1358" y="176"/>
                </a:cxn>
                <a:cxn ang="0">
                  <a:pos x="1395" y="215"/>
                </a:cxn>
              </a:cxnLst>
              <a:rect l="txL" t="txT" r="txR" b="txB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76" name="Freeform 28"/>
            <p:cNvSpPr/>
            <p:nvPr/>
          </p:nvSpPr>
          <p:spPr>
            <a:xfrm>
              <a:off x="2361" y="1032"/>
              <a:ext cx="360" cy="26"/>
            </a:xfrm>
            <a:custGeom>
              <a:avLst/>
              <a:gdLst>
                <a:gd name="txL" fmla="*/ 0 w 360"/>
                <a:gd name="txT" fmla="*/ 0 h 26"/>
                <a:gd name="txR" fmla="*/ 360 w 360"/>
                <a:gd name="txB" fmla="*/ 26 h 26"/>
              </a:gdLst>
              <a:ahLst/>
              <a:cxnLst>
                <a:cxn ang="0">
                  <a:pos x="360" y="18"/>
                </a:cxn>
                <a:cxn ang="0">
                  <a:pos x="360" y="26"/>
                </a:cxn>
                <a:cxn ang="0">
                  <a:pos x="326" y="22"/>
                </a:cxn>
                <a:cxn ang="0">
                  <a:pos x="291" y="20"/>
                </a:cxn>
                <a:cxn ang="0">
                  <a:pos x="255" y="16"/>
                </a:cxn>
                <a:cxn ang="0">
                  <a:pos x="218" y="14"/>
                </a:cxn>
                <a:cxn ang="0">
                  <a:pos x="181" y="12"/>
                </a:cxn>
                <a:cxn ang="0">
                  <a:pos x="144" y="10"/>
                </a:cxn>
                <a:cxn ang="0">
                  <a:pos x="110" y="8"/>
                </a:cxn>
                <a:cxn ang="0">
                  <a:pos x="73" y="8"/>
                </a:cxn>
                <a:cxn ang="0">
                  <a:pos x="36" y="8"/>
                </a:cxn>
                <a:cxn ang="0">
                  <a:pos x="0" y="8"/>
                </a:cxn>
                <a:cxn ang="0">
                  <a:pos x="36" y="4"/>
                </a:cxn>
                <a:cxn ang="0">
                  <a:pos x="73" y="2"/>
                </a:cxn>
                <a:cxn ang="0">
                  <a:pos x="110" y="0"/>
                </a:cxn>
                <a:cxn ang="0">
                  <a:pos x="144" y="2"/>
                </a:cxn>
                <a:cxn ang="0">
                  <a:pos x="181" y="4"/>
                </a:cxn>
                <a:cxn ang="0">
                  <a:pos x="218" y="6"/>
                </a:cxn>
                <a:cxn ang="0">
                  <a:pos x="252" y="10"/>
                </a:cxn>
                <a:cxn ang="0">
                  <a:pos x="289" y="13"/>
                </a:cxn>
                <a:cxn ang="0">
                  <a:pos x="326" y="15"/>
                </a:cxn>
                <a:cxn ang="0">
                  <a:pos x="360" y="18"/>
                </a:cxn>
                <a:cxn ang="0">
                  <a:pos x="360" y="18"/>
                </a:cxn>
              </a:cxnLst>
              <a:rect l="txL" t="txT" r="txR" b="txB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77" name="Freeform 29"/>
            <p:cNvSpPr/>
            <p:nvPr/>
          </p:nvSpPr>
          <p:spPr>
            <a:xfrm>
              <a:off x="2537" y="1087"/>
              <a:ext cx="177" cy="36"/>
            </a:xfrm>
            <a:custGeom>
              <a:avLst/>
              <a:gdLst>
                <a:gd name="txL" fmla="*/ 0 w 177"/>
                <a:gd name="txT" fmla="*/ 0 h 36"/>
                <a:gd name="txR" fmla="*/ 177 w 177"/>
                <a:gd name="txB" fmla="*/ 36 h 36"/>
              </a:gdLst>
              <a:ahLst/>
              <a:cxnLst>
                <a:cxn ang="0">
                  <a:pos x="177" y="12"/>
                </a:cxn>
                <a:cxn ang="0">
                  <a:pos x="159" y="14"/>
                </a:cxn>
                <a:cxn ang="0">
                  <a:pos x="140" y="16"/>
                </a:cxn>
                <a:cxn ang="0">
                  <a:pos x="123" y="19"/>
                </a:cxn>
                <a:cxn ang="0">
                  <a:pos x="106" y="21"/>
                </a:cxn>
                <a:cxn ang="0">
                  <a:pos x="88" y="23"/>
                </a:cxn>
                <a:cxn ang="0">
                  <a:pos x="71" y="27"/>
                </a:cxn>
                <a:cxn ang="0">
                  <a:pos x="54" y="29"/>
                </a:cxn>
                <a:cxn ang="0">
                  <a:pos x="37" y="31"/>
                </a:cxn>
                <a:cxn ang="0">
                  <a:pos x="20" y="33"/>
                </a:cxn>
                <a:cxn ang="0">
                  <a:pos x="0" y="36"/>
                </a:cxn>
                <a:cxn ang="0">
                  <a:pos x="10" y="30"/>
                </a:cxn>
                <a:cxn ang="0">
                  <a:pos x="22" y="25"/>
                </a:cxn>
                <a:cxn ang="0">
                  <a:pos x="37" y="21"/>
                </a:cxn>
                <a:cxn ang="0">
                  <a:pos x="52" y="19"/>
                </a:cxn>
                <a:cxn ang="0">
                  <a:pos x="69" y="16"/>
                </a:cxn>
                <a:cxn ang="0">
                  <a:pos x="88" y="14"/>
                </a:cxn>
                <a:cxn ang="0">
                  <a:pos x="106" y="12"/>
                </a:cxn>
                <a:cxn ang="0">
                  <a:pos x="123" y="8"/>
                </a:cxn>
                <a:cxn ang="0">
                  <a:pos x="137" y="5"/>
                </a:cxn>
                <a:cxn ang="0">
                  <a:pos x="152" y="0"/>
                </a:cxn>
                <a:cxn ang="0">
                  <a:pos x="177" y="0"/>
                </a:cxn>
                <a:cxn ang="0">
                  <a:pos x="177" y="12"/>
                </a:cxn>
                <a:cxn ang="0">
                  <a:pos x="177" y="12"/>
                </a:cxn>
              </a:cxnLst>
              <a:rect l="txL" t="txT" r="txR" b="txB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78" name="Freeform 30"/>
            <p:cNvSpPr/>
            <p:nvPr/>
          </p:nvSpPr>
          <p:spPr>
            <a:xfrm>
              <a:off x="3162" y="1091"/>
              <a:ext cx="213" cy="28"/>
            </a:xfrm>
            <a:custGeom>
              <a:avLst/>
              <a:gdLst>
                <a:gd name="txL" fmla="*/ 0 w 213"/>
                <a:gd name="txT" fmla="*/ 0 h 28"/>
                <a:gd name="txR" fmla="*/ 213 w 213"/>
                <a:gd name="txB" fmla="*/ 28 h 28"/>
              </a:gdLst>
              <a:ahLst/>
              <a:cxnLst>
                <a:cxn ang="0">
                  <a:pos x="213" y="20"/>
                </a:cxn>
                <a:cxn ang="0">
                  <a:pos x="213" y="28"/>
                </a:cxn>
                <a:cxn ang="0">
                  <a:pos x="0" y="0"/>
                </a:cxn>
                <a:cxn ang="0">
                  <a:pos x="25" y="1"/>
                </a:cxn>
                <a:cxn ang="0">
                  <a:pos x="47" y="2"/>
                </a:cxn>
                <a:cxn ang="0">
                  <a:pos x="69" y="3"/>
                </a:cxn>
                <a:cxn ang="0">
                  <a:pos x="88" y="5"/>
                </a:cxn>
                <a:cxn ang="0">
                  <a:pos x="110" y="8"/>
                </a:cxn>
                <a:cxn ang="0">
                  <a:pos x="133" y="10"/>
                </a:cxn>
                <a:cxn ang="0">
                  <a:pos x="152" y="13"/>
                </a:cxn>
                <a:cxn ang="0">
                  <a:pos x="172" y="16"/>
                </a:cxn>
                <a:cxn ang="0">
                  <a:pos x="194" y="18"/>
                </a:cxn>
                <a:cxn ang="0">
                  <a:pos x="213" y="20"/>
                </a:cxn>
                <a:cxn ang="0">
                  <a:pos x="213" y="20"/>
                </a:cxn>
              </a:cxnLst>
              <a:rect l="txL" t="txT" r="txR" b="txB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79" name="Freeform 31"/>
            <p:cNvSpPr/>
            <p:nvPr/>
          </p:nvSpPr>
          <p:spPr>
            <a:xfrm>
              <a:off x="579" y="1643"/>
              <a:ext cx="157" cy="44"/>
            </a:xfrm>
            <a:custGeom>
              <a:avLst/>
              <a:gdLst>
                <a:gd name="txL" fmla="*/ 0 w 157"/>
                <a:gd name="txT" fmla="*/ 0 h 44"/>
                <a:gd name="txR" fmla="*/ 157 w 157"/>
                <a:gd name="txB" fmla="*/ 44 h 44"/>
              </a:gdLst>
              <a:ahLst/>
              <a:cxnLst>
                <a:cxn ang="0">
                  <a:pos x="0" y="44"/>
                </a:cxn>
                <a:cxn ang="0">
                  <a:pos x="142" y="0"/>
                </a:cxn>
                <a:cxn ang="0">
                  <a:pos x="157" y="35"/>
                </a:cxn>
                <a:cxn ang="0">
                  <a:pos x="0" y="44"/>
                </a:cxn>
                <a:cxn ang="0">
                  <a:pos x="0" y="44"/>
                </a:cxn>
              </a:cxnLst>
              <a:rect l="txL" t="txT" r="txR" b="txB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80" name="Freeform 32"/>
            <p:cNvSpPr/>
            <p:nvPr/>
          </p:nvSpPr>
          <p:spPr>
            <a:xfrm>
              <a:off x="5052" y="1687"/>
              <a:ext cx="37" cy="12"/>
            </a:xfrm>
            <a:custGeom>
              <a:avLst/>
              <a:gdLst>
                <a:gd name="txL" fmla="*/ 0 w 37"/>
                <a:gd name="txT" fmla="*/ 0 h 12"/>
                <a:gd name="txR" fmla="*/ 37 w 37"/>
                <a:gd name="txB" fmla="*/ 12 h 12"/>
              </a:gdLst>
              <a:ahLst/>
              <a:cxnLst>
                <a:cxn ang="0">
                  <a:pos x="0" y="12"/>
                </a:cxn>
                <a:cxn ang="0">
                  <a:pos x="0" y="0"/>
                </a:cxn>
                <a:cxn ang="0">
                  <a:pos x="37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txL" t="txT" r="txR" b="txB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81" name="Freeform 33"/>
            <p:cNvSpPr/>
            <p:nvPr/>
          </p:nvSpPr>
          <p:spPr>
            <a:xfrm>
              <a:off x="721" y="1766"/>
              <a:ext cx="27" cy="15"/>
            </a:xfrm>
            <a:custGeom>
              <a:avLst/>
              <a:gdLst>
                <a:gd name="txL" fmla="*/ 0 w 27"/>
                <a:gd name="txT" fmla="*/ 0 h 15"/>
                <a:gd name="txR" fmla="*/ 27 w 27"/>
                <a:gd name="txB" fmla="*/ 15 h 15"/>
              </a:gdLst>
              <a:ahLst/>
              <a:cxnLst>
                <a:cxn ang="0">
                  <a:pos x="0" y="12"/>
                </a:cxn>
                <a:cxn ang="0">
                  <a:pos x="27" y="0"/>
                </a:cxn>
                <a:cxn ang="0">
                  <a:pos x="27" y="15"/>
                </a:cxn>
                <a:cxn ang="0">
                  <a:pos x="0" y="12"/>
                </a:cxn>
                <a:cxn ang="0">
                  <a:pos x="0" y="12"/>
                </a:cxn>
              </a:cxnLst>
              <a:rect l="txL" t="txT" r="txR" b="txB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82" name="Freeform 34"/>
            <p:cNvSpPr/>
            <p:nvPr/>
          </p:nvSpPr>
          <p:spPr>
            <a:xfrm>
              <a:off x="5035" y="1781"/>
              <a:ext cx="162" cy="79"/>
            </a:xfrm>
            <a:custGeom>
              <a:avLst/>
              <a:gdLst>
                <a:gd name="txL" fmla="*/ 0 w 162"/>
                <a:gd name="txT" fmla="*/ 0 h 79"/>
                <a:gd name="txR" fmla="*/ 162 w 162"/>
                <a:gd name="txB" fmla="*/ 79 h 79"/>
              </a:gdLst>
              <a:ahLst/>
              <a:cxnLst>
                <a:cxn ang="0">
                  <a:pos x="157" y="67"/>
                </a:cxn>
                <a:cxn ang="0">
                  <a:pos x="139" y="64"/>
                </a:cxn>
                <a:cxn ang="0">
                  <a:pos x="122" y="62"/>
                </a:cxn>
                <a:cxn ang="0">
                  <a:pos x="108" y="62"/>
                </a:cxn>
                <a:cxn ang="0">
                  <a:pos x="90" y="62"/>
                </a:cxn>
                <a:cxn ang="0">
                  <a:pos x="76" y="63"/>
                </a:cxn>
                <a:cxn ang="0">
                  <a:pos x="61" y="65"/>
                </a:cxn>
                <a:cxn ang="0">
                  <a:pos x="46" y="69"/>
                </a:cxn>
                <a:cxn ang="0">
                  <a:pos x="29" y="72"/>
                </a:cxn>
                <a:cxn ang="0">
                  <a:pos x="14" y="75"/>
                </a:cxn>
                <a:cxn ang="0">
                  <a:pos x="0" y="79"/>
                </a:cxn>
                <a:cxn ang="0">
                  <a:pos x="10" y="0"/>
                </a:cxn>
                <a:cxn ang="0">
                  <a:pos x="27" y="8"/>
                </a:cxn>
                <a:cxn ang="0">
                  <a:pos x="46" y="15"/>
                </a:cxn>
                <a:cxn ang="0">
                  <a:pos x="66" y="19"/>
                </a:cxn>
                <a:cxn ang="0">
                  <a:pos x="88" y="25"/>
                </a:cxn>
                <a:cxn ang="0">
                  <a:pos x="110" y="30"/>
                </a:cxn>
                <a:cxn ang="0">
                  <a:pos x="130" y="34"/>
                </a:cxn>
                <a:cxn ang="0">
                  <a:pos x="144" y="40"/>
                </a:cxn>
                <a:cxn ang="0">
                  <a:pos x="157" y="47"/>
                </a:cxn>
                <a:cxn ang="0">
                  <a:pos x="162" y="56"/>
                </a:cxn>
                <a:cxn ang="0">
                  <a:pos x="157" y="67"/>
                </a:cxn>
                <a:cxn ang="0">
                  <a:pos x="157" y="67"/>
                </a:cxn>
              </a:cxnLst>
              <a:rect l="txL" t="txT" r="txR" b="txB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83" name="Freeform 35"/>
            <p:cNvSpPr/>
            <p:nvPr/>
          </p:nvSpPr>
          <p:spPr>
            <a:xfrm>
              <a:off x="552" y="1872"/>
              <a:ext cx="662" cy="1852"/>
            </a:xfrm>
            <a:custGeom>
              <a:avLst/>
              <a:gdLst>
                <a:gd name="txL" fmla="*/ 0 w 662"/>
                <a:gd name="txT" fmla="*/ 0 h 1852"/>
                <a:gd name="txR" fmla="*/ 662 w 662"/>
                <a:gd name="txB" fmla="*/ 1852 h 1852"/>
              </a:gdLst>
              <a:ahLst/>
              <a:cxnLst>
                <a:cxn ang="0">
                  <a:pos x="176" y="1763"/>
                </a:cxn>
                <a:cxn ang="0">
                  <a:pos x="257" y="1767"/>
                </a:cxn>
                <a:cxn ang="0">
                  <a:pos x="353" y="1770"/>
                </a:cxn>
                <a:cxn ang="0">
                  <a:pos x="453" y="1771"/>
                </a:cxn>
                <a:cxn ang="0">
                  <a:pos x="551" y="1771"/>
                </a:cxn>
                <a:cxn ang="0">
                  <a:pos x="644" y="1770"/>
                </a:cxn>
                <a:cxn ang="0">
                  <a:pos x="649" y="1786"/>
                </a:cxn>
                <a:cxn ang="0">
                  <a:pos x="657" y="1802"/>
                </a:cxn>
                <a:cxn ang="0">
                  <a:pos x="659" y="1818"/>
                </a:cxn>
                <a:cxn ang="0">
                  <a:pos x="662" y="1835"/>
                </a:cxn>
                <a:cxn ang="0">
                  <a:pos x="654" y="1852"/>
                </a:cxn>
                <a:cxn ang="0">
                  <a:pos x="505" y="1848"/>
                </a:cxn>
                <a:cxn ang="0">
                  <a:pos x="333" y="1846"/>
                </a:cxn>
                <a:cxn ang="0">
                  <a:pos x="169" y="1845"/>
                </a:cxn>
                <a:cxn ang="0">
                  <a:pos x="49" y="1844"/>
                </a:cxn>
                <a:cxn ang="0">
                  <a:pos x="0" y="1843"/>
                </a:cxn>
                <a:cxn ang="0">
                  <a:pos x="10" y="923"/>
                </a:cxn>
                <a:cxn ang="0">
                  <a:pos x="10" y="749"/>
                </a:cxn>
                <a:cxn ang="0">
                  <a:pos x="10" y="574"/>
                </a:cxn>
                <a:cxn ang="0">
                  <a:pos x="12" y="399"/>
                </a:cxn>
                <a:cxn ang="0">
                  <a:pos x="14" y="223"/>
                </a:cxn>
                <a:cxn ang="0">
                  <a:pos x="34" y="134"/>
                </a:cxn>
                <a:cxn ang="0">
                  <a:pos x="61" y="130"/>
                </a:cxn>
                <a:cxn ang="0">
                  <a:pos x="88" y="123"/>
                </a:cxn>
                <a:cxn ang="0">
                  <a:pos x="113" y="114"/>
                </a:cxn>
                <a:cxn ang="0">
                  <a:pos x="132" y="101"/>
                </a:cxn>
                <a:cxn ang="0">
                  <a:pos x="144" y="87"/>
                </a:cxn>
                <a:cxn ang="0">
                  <a:pos x="139" y="75"/>
                </a:cxn>
                <a:cxn ang="0">
                  <a:pos x="122" y="61"/>
                </a:cxn>
                <a:cxn ang="0">
                  <a:pos x="95" y="50"/>
                </a:cxn>
                <a:cxn ang="0">
                  <a:pos x="66" y="42"/>
                </a:cxn>
                <a:cxn ang="0">
                  <a:pos x="49" y="38"/>
                </a:cxn>
                <a:cxn ang="0">
                  <a:pos x="39" y="37"/>
                </a:cxn>
                <a:cxn ang="0">
                  <a:pos x="29" y="36"/>
                </a:cxn>
                <a:cxn ang="0">
                  <a:pos x="19" y="35"/>
                </a:cxn>
                <a:cxn ang="0">
                  <a:pos x="12" y="31"/>
                </a:cxn>
                <a:cxn ang="0">
                  <a:pos x="24" y="26"/>
                </a:cxn>
                <a:cxn ang="0">
                  <a:pos x="56" y="19"/>
                </a:cxn>
                <a:cxn ang="0">
                  <a:pos x="88" y="13"/>
                </a:cxn>
                <a:cxn ang="0">
                  <a:pos x="120" y="8"/>
                </a:cxn>
                <a:cxn ang="0">
                  <a:pos x="154" y="3"/>
                </a:cxn>
                <a:cxn ang="0">
                  <a:pos x="169" y="741"/>
                </a:cxn>
                <a:cxn ang="0">
                  <a:pos x="169" y="740"/>
                </a:cxn>
              </a:cxnLst>
              <a:rect l="txL" t="txT" r="txR" b="txB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84" name="Freeform 36"/>
            <p:cNvSpPr/>
            <p:nvPr/>
          </p:nvSpPr>
          <p:spPr>
            <a:xfrm>
              <a:off x="2079" y="1910"/>
              <a:ext cx="3125" cy="1831"/>
            </a:xfrm>
            <a:custGeom>
              <a:avLst/>
              <a:gdLst>
                <a:gd name="txL" fmla="*/ 0 w 3125"/>
                <a:gd name="txT" fmla="*/ 0 h 1831"/>
                <a:gd name="txR" fmla="*/ 3125 w 3125"/>
                <a:gd name="txB" fmla="*/ 1831 h 1831"/>
              </a:gdLst>
              <a:ahLst/>
              <a:cxnLst>
                <a:cxn ang="0">
                  <a:pos x="3105" y="1032"/>
                </a:cxn>
                <a:cxn ang="0">
                  <a:pos x="3105" y="1196"/>
                </a:cxn>
                <a:cxn ang="0">
                  <a:pos x="3105" y="1357"/>
                </a:cxn>
                <a:cxn ang="0">
                  <a:pos x="3108" y="1516"/>
                </a:cxn>
                <a:cxn ang="0">
                  <a:pos x="3105" y="1670"/>
                </a:cxn>
                <a:cxn ang="0">
                  <a:pos x="3098" y="1822"/>
                </a:cxn>
                <a:cxn ang="0">
                  <a:pos x="2539" y="1822"/>
                </a:cxn>
                <a:cxn ang="0">
                  <a:pos x="1968" y="1822"/>
                </a:cxn>
                <a:cxn ang="0">
                  <a:pos x="1402" y="1823"/>
                </a:cxn>
                <a:cxn ang="0">
                  <a:pos x="848" y="1821"/>
                </a:cxn>
                <a:cxn ang="0">
                  <a:pos x="326" y="1814"/>
                </a:cxn>
                <a:cxn ang="0">
                  <a:pos x="274" y="1821"/>
                </a:cxn>
                <a:cxn ang="0">
                  <a:pos x="225" y="1818"/>
                </a:cxn>
                <a:cxn ang="0">
                  <a:pos x="176" y="1818"/>
                </a:cxn>
                <a:cxn ang="0">
                  <a:pos x="132" y="1821"/>
                </a:cxn>
                <a:cxn ang="0">
                  <a:pos x="86" y="1826"/>
                </a:cxn>
                <a:cxn ang="0">
                  <a:pos x="0" y="1732"/>
                </a:cxn>
                <a:cxn ang="0">
                  <a:pos x="189" y="1738"/>
                </a:cxn>
                <a:cxn ang="0">
                  <a:pos x="365" y="1741"/>
                </a:cxn>
                <a:cxn ang="0">
                  <a:pos x="539" y="1740"/>
                </a:cxn>
                <a:cxn ang="0">
                  <a:pos x="723" y="1740"/>
                </a:cxn>
                <a:cxn ang="0">
                  <a:pos x="926" y="1740"/>
                </a:cxn>
                <a:cxn ang="0">
                  <a:pos x="2899" y="1743"/>
                </a:cxn>
                <a:cxn ang="0">
                  <a:pos x="2909" y="1740"/>
                </a:cxn>
                <a:cxn ang="0">
                  <a:pos x="2921" y="1736"/>
                </a:cxn>
                <a:cxn ang="0">
                  <a:pos x="2929" y="1730"/>
                </a:cxn>
                <a:cxn ang="0">
                  <a:pos x="2936" y="1726"/>
                </a:cxn>
                <a:cxn ang="0">
                  <a:pos x="2956" y="502"/>
                </a:cxn>
                <a:cxn ang="0">
                  <a:pos x="2978" y="7"/>
                </a:cxn>
                <a:cxn ang="0">
                  <a:pos x="3010" y="17"/>
                </a:cxn>
                <a:cxn ang="0">
                  <a:pos x="3044" y="26"/>
                </a:cxn>
                <a:cxn ang="0">
                  <a:pos x="3081" y="36"/>
                </a:cxn>
                <a:cxn ang="0">
                  <a:pos x="3110" y="47"/>
                </a:cxn>
                <a:cxn ang="0">
                  <a:pos x="3125" y="53"/>
                </a:cxn>
              </a:cxnLst>
              <a:rect l="txL" t="txT" r="txR" b="txB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85" name="Freeform 37"/>
            <p:cNvSpPr/>
            <p:nvPr/>
          </p:nvSpPr>
          <p:spPr>
            <a:xfrm>
              <a:off x="3250" y="3749"/>
              <a:ext cx="1189" cy="426"/>
            </a:xfrm>
            <a:custGeom>
              <a:avLst/>
              <a:gdLst>
                <a:gd name="txL" fmla="*/ 0 w 1189"/>
                <a:gd name="txT" fmla="*/ 0 h 426"/>
                <a:gd name="txR" fmla="*/ 1189 w 1189"/>
                <a:gd name="txB" fmla="*/ 426 h 426"/>
              </a:gdLst>
              <a:ahLst/>
              <a:cxnLst>
                <a:cxn ang="0">
                  <a:pos x="299" y="73"/>
                </a:cxn>
                <a:cxn ang="0">
                  <a:pos x="402" y="97"/>
                </a:cxn>
                <a:cxn ang="0">
                  <a:pos x="510" y="111"/>
                </a:cxn>
                <a:cxn ang="0">
                  <a:pos x="572" y="115"/>
                </a:cxn>
                <a:cxn ang="0">
                  <a:pos x="527" y="133"/>
                </a:cxn>
                <a:cxn ang="0">
                  <a:pos x="493" y="151"/>
                </a:cxn>
                <a:cxn ang="0">
                  <a:pos x="478" y="171"/>
                </a:cxn>
                <a:cxn ang="0">
                  <a:pos x="525" y="182"/>
                </a:cxn>
                <a:cxn ang="0">
                  <a:pos x="572" y="168"/>
                </a:cxn>
                <a:cxn ang="0">
                  <a:pos x="621" y="153"/>
                </a:cxn>
                <a:cxn ang="0">
                  <a:pos x="701" y="154"/>
                </a:cxn>
                <a:cxn ang="0">
                  <a:pos x="672" y="163"/>
                </a:cxn>
                <a:cxn ang="0">
                  <a:pos x="638" y="173"/>
                </a:cxn>
                <a:cxn ang="0">
                  <a:pos x="603" y="181"/>
                </a:cxn>
                <a:cxn ang="0">
                  <a:pos x="574" y="192"/>
                </a:cxn>
                <a:cxn ang="0">
                  <a:pos x="549" y="205"/>
                </a:cxn>
                <a:cxn ang="0">
                  <a:pos x="535" y="221"/>
                </a:cxn>
                <a:cxn ang="0">
                  <a:pos x="586" y="237"/>
                </a:cxn>
                <a:cxn ang="0">
                  <a:pos x="665" y="224"/>
                </a:cxn>
                <a:cxn ang="0">
                  <a:pos x="741" y="201"/>
                </a:cxn>
                <a:cxn ang="0">
                  <a:pos x="895" y="189"/>
                </a:cxn>
                <a:cxn ang="0">
                  <a:pos x="826" y="199"/>
                </a:cxn>
                <a:cxn ang="0">
                  <a:pos x="743" y="221"/>
                </a:cxn>
                <a:cxn ang="0">
                  <a:pos x="672" y="250"/>
                </a:cxn>
                <a:cxn ang="0">
                  <a:pos x="721" y="275"/>
                </a:cxn>
                <a:cxn ang="0">
                  <a:pos x="812" y="258"/>
                </a:cxn>
                <a:cxn ang="0">
                  <a:pos x="902" y="233"/>
                </a:cxn>
                <a:cxn ang="0">
                  <a:pos x="969" y="226"/>
                </a:cxn>
                <a:cxn ang="0">
                  <a:pos x="966" y="213"/>
                </a:cxn>
                <a:cxn ang="0">
                  <a:pos x="947" y="201"/>
                </a:cxn>
                <a:cxn ang="0">
                  <a:pos x="920" y="192"/>
                </a:cxn>
                <a:cxn ang="0">
                  <a:pos x="1015" y="199"/>
                </a:cxn>
                <a:cxn ang="0">
                  <a:pos x="1098" y="219"/>
                </a:cxn>
                <a:cxn ang="0">
                  <a:pos x="1162" y="254"/>
                </a:cxn>
                <a:cxn ang="0">
                  <a:pos x="1189" y="295"/>
                </a:cxn>
                <a:cxn ang="0">
                  <a:pos x="1172" y="331"/>
                </a:cxn>
                <a:cxn ang="0">
                  <a:pos x="1130" y="365"/>
                </a:cxn>
                <a:cxn ang="0">
                  <a:pos x="1059" y="402"/>
                </a:cxn>
                <a:cxn ang="0">
                  <a:pos x="893" y="426"/>
                </a:cxn>
                <a:cxn ang="0">
                  <a:pos x="704" y="422"/>
                </a:cxn>
                <a:cxn ang="0">
                  <a:pos x="530" y="407"/>
                </a:cxn>
                <a:cxn ang="0">
                  <a:pos x="393" y="376"/>
                </a:cxn>
                <a:cxn ang="0">
                  <a:pos x="339" y="311"/>
                </a:cxn>
                <a:cxn ang="0">
                  <a:pos x="299" y="239"/>
                </a:cxn>
                <a:cxn ang="0">
                  <a:pos x="221" y="232"/>
                </a:cxn>
                <a:cxn ang="0">
                  <a:pos x="128" y="203"/>
                </a:cxn>
                <a:cxn ang="0">
                  <a:pos x="47" y="167"/>
                </a:cxn>
                <a:cxn ang="0">
                  <a:pos x="0" y="123"/>
                </a:cxn>
                <a:cxn ang="0">
                  <a:pos x="8" y="83"/>
                </a:cxn>
                <a:cxn ang="0">
                  <a:pos x="30" y="46"/>
                </a:cxn>
                <a:cxn ang="0">
                  <a:pos x="62" y="11"/>
                </a:cxn>
                <a:cxn ang="0">
                  <a:pos x="106" y="8"/>
                </a:cxn>
                <a:cxn ang="0">
                  <a:pos x="152" y="25"/>
                </a:cxn>
                <a:cxn ang="0">
                  <a:pos x="201" y="46"/>
                </a:cxn>
                <a:cxn ang="0">
                  <a:pos x="233" y="57"/>
                </a:cxn>
              </a:cxnLst>
              <a:rect l="txL" t="txT" r="txR" b="txB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86" name="Freeform 38"/>
            <p:cNvSpPr/>
            <p:nvPr/>
          </p:nvSpPr>
          <p:spPr>
            <a:xfrm>
              <a:off x="3412" y="3749"/>
              <a:ext cx="47" cy="15"/>
            </a:xfrm>
            <a:custGeom>
              <a:avLst/>
              <a:gdLst>
                <a:gd name="txL" fmla="*/ 0 w 47"/>
                <a:gd name="txT" fmla="*/ 0 h 15"/>
                <a:gd name="txR" fmla="*/ 47 w 47"/>
                <a:gd name="txB" fmla="*/ 15 h 15"/>
              </a:gdLst>
              <a:ahLst/>
              <a:cxnLst>
                <a:cxn ang="0">
                  <a:pos x="44" y="0"/>
                </a:cxn>
                <a:cxn ang="0">
                  <a:pos x="47" y="6"/>
                </a:cxn>
                <a:cxn ang="0">
                  <a:pos x="42" y="10"/>
                </a:cxn>
                <a:cxn ang="0">
                  <a:pos x="37" y="13"/>
                </a:cxn>
                <a:cxn ang="0">
                  <a:pos x="30" y="15"/>
                </a:cxn>
                <a:cxn ang="0">
                  <a:pos x="22" y="15"/>
                </a:cxn>
                <a:cxn ang="0">
                  <a:pos x="15" y="15"/>
                </a:cxn>
                <a:cxn ang="0">
                  <a:pos x="10" y="13"/>
                </a:cxn>
                <a:cxn ang="0">
                  <a:pos x="3" y="9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0"/>
                </a:cxn>
              </a:cxnLst>
              <a:rect l="txL" t="txT" r="txR" b="txB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87" name="Freeform 39"/>
            <p:cNvSpPr/>
            <p:nvPr/>
          </p:nvSpPr>
          <p:spPr>
            <a:xfrm>
              <a:off x="3491" y="3749"/>
              <a:ext cx="115" cy="54"/>
            </a:xfrm>
            <a:custGeom>
              <a:avLst/>
              <a:gdLst>
                <a:gd name="txL" fmla="*/ 0 w 115"/>
                <a:gd name="txT" fmla="*/ 0 h 54"/>
                <a:gd name="txR" fmla="*/ 115 w 115"/>
                <a:gd name="txB" fmla="*/ 54 h 54"/>
              </a:gdLst>
              <a:ahLst/>
              <a:cxnLst>
                <a:cxn ang="0">
                  <a:pos x="112" y="0"/>
                </a:cxn>
                <a:cxn ang="0">
                  <a:pos x="115" y="6"/>
                </a:cxn>
                <a:cxn ang="0">
                  <a:pos x="115" y="11"/>
                </a:cxn>
                <a:cxn ang="0">
                  <a:pos x="112" y="17"/>
                </a:cxn>
                <a:cxn ang="0">
                  <a:pos x="107" y="23"/>
                </a:cxn>
                <a:cxn ang="0">
                  <a:pos x="100" y="29"/>
                </a:cxn>
                <a:cxn ang="0">
                  <a:pos x="93" y="34"/>
                </a:cxn>
                <a:cxn ang="0">
                  <a:pos x="85" y="39"/>
                </a:cxn>
                <a:cxn ang="0">
                  <a:pos x="76" y="45"/>
                </a:cxn>
                <a:cxn ang="0">
                  <a:pos x="68" y="49"/>
                </a:cxn>
                <a:cxn ang="0">
                  <a:pos x="61" y="54"/>
                </a:cxn>
                <a:cxn ang="0">
                  <a:pos x="49" y="51"/>
                </a:cxn>
                <a:cxn ang="0">
                  <a:pos x="36" y="48"/>
                </a:cxn>
                <a:cxn ang="0">
                  <a:pos x="24" y="45"/>
                </a:cxn>
                <a:cxn ang="0">
                  <a:pos x="14" y="40"/>
                </a:cxn>
                <a:cxn ang="0">
                  <a:pos x="7" y="35"/>
                </a:cxn>
                <a:cxn ang="0">
                  <a:pos x="2" y="30"/>
                </a:cxn>
                <a:cxn ang="0">
                  <a:pos x="0" y="24"/>
                </a:cxn>
                <a:cxn ang="0">
                  <a:pos x="0" y="17"/>
                </a:cxn>
                <a:cxn ang="0">
                  <a:pos x="5" y="11"/>
                </a:cxn>
                <a:cxn ang="0">
                  <a:pos x="9" y="3"/>
                </a:cxn>
                <a:cxn ang="0">
                  <a:pos x="19" y="2"/>
                </a:cxn>
                <a:cxn ang="0">
                  <a:pos x="29" y="1"/>
                </a:cxn>
                <a:cxn ang="0">
                  <a:pos x="39" y="0"/>
                </a:cxn>
                <a:cxn ang="0">
                  <a:pos x="49" y="0"/>
                </a:cxn>
                <a:cxn ang="0">
                  <a:pos x="61" y="0"/>
                </a:cxn>
                <a:cxn ang="0">
                  <a:pos x="71" y="0"/>
                </a:cxn>
                <a:cxn ang="0">
                  <a:pos x="83" y="0"/>
                </a:cxn>
                <a:cxn ang="0">
                  <a:pos x="93" y="0"/>
                </a:cxn>
                <a:cxn ang="0">
                  <a:pos x="103" y="0"/>
                </a:cxn>
                <a:cxn ang="0">
                  <a:pos x="112" y="0"/>
                </a:cxn>
                <a:cxn ang="0">
                  <a:pos x="112" y="0"/>
                </a:cxn>
              </a:cxnLst>
              <a:rect l="txL" t="txT" r="txR" b="txB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88" name="Freeform 40"/>
            <p:cNvSpPr/>
            <p:nvPr/>
          </p:nvSpPr>
          <p:spPr>
            <a:xfrm>
              <a:off x="3613" y="3749"/>
              <a:ext cx="152" cy="81"/>
            </a:xfrm>
            <a:custGeom>
              <a:avLst/>
              <a:gdLst>
                <a:gd name="txL" fmla="*/ 0 w 152"/>
                <a:gd name="txT" fmla="*/ 0 h 81"/>
                <a:gd name="txR" fmla="*/ 152 w 152"/>
                <a:gd name="txB" fmla="*/ 81 h 81"/>
              </a:gdLst>
              <a:ahLst/>
              <a:cxnLst>
                <a:cxn ang="0">
                  <a:pos x="152" y="3"/>
                </a:cxn>
                <a:cxn ang="0">
                  <a:pos x="142" y="13"/>
                </a:cxn>
                <a:cxn ang="0">
                  <a:pos x="133" y="23"/>
                </a:cxn>
                <a:cxn ang="0">
                  <a:pos x="128" y="34"/>
                </a:cxn>
                <a:cxn ang="0">
                  <a:pos x="120" y="47"/>
                </a:cxn>
                <a:cxn ang="0">
                  <a:pos x="113" y="58"/>
                </a:cxn>
                <a:cxn ang="0">
                  <a:pos x="106" y="69"/>
                </a:cxn>
                <a:cxn ang="0">
                  <a:pos x="93" y="77"/>
                </a:cxn>
                <a:cxn ang="0">
                  <a:pos x="79" y="81"/>
                </a:cxn>
                <a:cxn ang="0">
                  <a:pos x="57" y="81"/>
                </a:cxn>
                <a:cxn ang="0">
                  <a:pos x="27" y="78"/>
                </a:cxn>
                <a:cxn ang="0">
                  <a:pos x="10" y="71"/>
                </a:cxn>
                <a:cxn ang="0">
                  <a:pos x="0" y="63"/>
                </a:cxn>
                <a:cxn ang="0">
                  <a:pos x="0" y="56"/>
                </a:cxn>
                <a:cxn ang="0">
                  <a:pos x="5" y="48"/>
                </a:cxn>
                <a:cxn ang="0">
                  <a:pos x="17" y="40"/>
                </a:cxn>
                <a:cxn ang="0">
                  <a:pos x="30" y="32"/>
                </a:cxn>
                <a:cxn ang="0">
                  <a:pos x="42" y="25"/>
                </a:cxn>
                <a:cxn ang="0">
                  <a:pos x="54" y="17"/>
                </a:cxn>
                <a:cxn ang="0">
                  <a:pos x="61" y="9"/>
                </a:cxn>
                <a:cxn ang="0">
                  <a:pos x="64" y="0"/>
                </a:cxn>
                <a:cxn ang="0">
                  <a:pos x="152" y="3"/>
                </a:cxn>
                <a:cxn ang="0">
                  <a:pos x="152" y="3"/>
                </a:cxn>
              </a:cxnLst>
              <a:rect l="txL" t="txT" r="txR" b="txB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89" name="Freeform 41"/>
            <p:cNvSpPr/>
            <p:nvPr/>
          </p:nvSpPr>
          <p:spPr>
            <a:xfrm>
              <a:off x="3748" y="3746"/>
              <a:ext cx="176" cy="100"/>
            </a:xfrm>
            <a:custGeom>
              <a:avLst/>
              <a:gdLst>
                <a:gd name="txL" fmla="*/ 0 w 176"/>
                <a:gd name="txT" fmla="*/ 0 h 100"/>
                <a:gd name="txR" fmla="*/ 176 w 176"/>
                <a:gd name="txB" fmla="*/ 100 h 100"/>
              </a:gdLst>
              <a:ahLst/>
              <a:cxnLst>
                <a:cxn ang="0">
                  <a:pos x="176" y="6"/>
                </a:cxn>
                <a:cxn ang="0">
                  <a:pos x="159" y="18"/>
                </a:cxn>
                <a:cxn ang="0">
                  <a:pos x="147" y="32"/>
                </a:cxn>
                <a:cxn ang="0">
                  <a:pos x="137" y="46"/>
                </a:cxn>
                <a:cxn ang="0">
                  <a:pos x="130" y="61"/>
                </a:cxn>
                <a:cxn ang="0">
                  <a:pos x="120" y="75"/>
                </a:cxn>
                <a:cxn ang="0">
                  <a:pos x="108" y="86"/>
                </a:cxn>
                <a:cxn ang="0">
                  <a:pos x="91" y="96"/>
                </a:cxn>
                <a:cxn ang="0">
                  <a:pos x="69" y="100"/>
                </a:cxn>
                <a:cxn ang="0">
                  <a:pos x="39" y="99"/>
                </a:cxn>
                <a:cxn ang="0">
                  <a:pos x="0" y="92"/>
                </a:cxn>
                <a:cxn ang="0">
                  <a:pos x="12" y="81"/>
                </a:cxn>
                <a:cxn ang="0">
                  <a:pos x="22" y="67"/>
                </a:cxn>
                <a:cxn ang="0">
                  <a:pos x="32" y="53"/>
                </a:cxn>
                <a:cxn ang="0">
                  <a:pos x="42" y="38"/>
                </a:cxn>
                <a:cxn ang="0">
                  <a:pos x="51" y="25"/>
                </a:cxn>
                <a:cxn ang="0">
                  <a:pos x="66" y="13"/>
                </a:cxn>
                <a:cxn ang="0">
                  <a:pos x="86" y="4"/>
                </a:cxn>
                <a:cxn ang="0">
                  <a:pos x="108" y="0"/>
                </a:cxn>
                <a:cxn ang="0">
                  <a:pos x="140" y="1"/>
                </a:cxn>
                <a:cxn ang="0">
                  <a:pos x="176" y="6"/>
                </a:cxn>
                <a:cxn ang="0">
                  <a:pos x="176" y="6"/>
                </a:cxn>
              </a:cxnLst>
              <a:rect l="txL" t="txT" r="txR" b="txB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90" name="Freeform 42"/>
            <p:cNvSpPr/>
            <p:nvPr/>
          </p:nvSpPr>
          <p:spPr>
            <a:xfrm>
              <a:off x="3905" y="3744"/>
              <a:ext cx="152" cy="100"/>
            </a:xfrm>
            <a:custGeom>
              <a:avLst/>
              <a:gdLst>
                <a:gd name="txL" fmla="*/ 0 w 152"/>
                <a:gd name="txT" fmla="*/ 0 h 100"/>
                <a:gd name="txR" fmla="*/ 152 w 152"/>
                <a:gd name="txB" fmla="*/ 100 h 100"/>
              </a:gdLst>
              <a:ahLst/>
              <a:cxnLst>
                <a:cxn ang="0">
                  <a:pos x="149" y="8"/>
                </a:cxn>
                <a:cxn ang="0">
                  <a:pos x="137" y="19"/>
                </a:cxn>
                <a:cxn ang="0">
                  <a:pos x="127" y="30"/>
                </a:cxn>
                <a:cxn ang="0">
                  <a:pos x="120" y="43"/>
                </a:cxn>
                <a:cxn ang="0">
                  <a:pos x="113" y="55"/>
                </a:cxn>
                <a:cxn ang="0">
                  <a:pos x="103" y="67"/>
                </a:cxn>
                <a:cxn ang="0">
                  <a:pos x="93" y="78"/>
                </a:cxn>
                <a:cxn ang="0">
                  <a:pos x="81" y="88"/>
                </a:cxn>
                <a:cxn ang="0">
                  <a:pos x="61" y="95"/>
                </a:cxn>
                <a:cxn ang="0">
                  <a:pos x="34" y="99"/>
                </a:cxn>
                <a:cxn ang="0">
                  <a:pos x="0" y="100"/>
                </a:cxn>
                <a:cxn ang="0">
                  <a:pos x="10" y="87"/>
                </a:cxn>
                <a:cxn ang="0">
                  <a:pos x="17" y="74"/>
                </a:cxn>
                <a:cxn ang="0">
                  <a:pos x="24" y="58"/>
                </a:cxn>
                <a:cxn ang="0">
                  <a:pos x="32" y="42"/>
                </a:cxn>
                <a:cxn ang="0">
                  <a:pos x="42" y="27"/>
                </a:cxn>
                <a:cxn ang="0">
                  <a:pos x="54" y="14"/>
                </a:cxn>
                <a:cxn ang="0">
                  <a:pos x="71" y="5"/>
                </a:cxn>
                <a:cxn ang="0">
                  <a:pos x="93" y="0"/>
                </a:cxn>
                <a:cxn ang="0">
                  <a:pos x="117" y="0"/>
                </a:cxn>
                <a:cxn ang="0">
                  <a:pos x="152" y="8"/>
                </a:cxn>
                <a:cxn ang="0">
                  <a:pos x="152" y="8"/>
                </a:cxn>
                <a:cxn ang="0">
                  <a:pos x="149" y="8"/>
                </a:cxn>
              </a:cxnLst>
              <a:rect l="txL" t="txT" r="txR" b="txB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91" name="Freeform 43"/>
            <p:cNvSpPr/>
            <p:nvPr/>
          </p:nvSpPr>
          <p:spPr>
            <a:xfrm>
              <a:off x="3772" y="3863"/>
              <a:ext cx="214" cy="51"/>
            </a:xfrm>
            <a:custGeom>
              <a:avLst/>
              <a:gdLst>
                <a:gd name="txL" fmla="*/ 0 w 214"/>
                <a:gd name="txT" fmla="*/ 0 h 51"/>
                <a:gd name="txR" fmla="*/ 214 w 214"/>
                <a:gd name="txB" fmla="*/ 51 h 51"/>
              </a:gdLst>
              <a:ahLst/>
              <a:cxnLst>
                <a:cxn ang="0">
                  <a:pos x="214" y="21"/>
                </a:cxn>
                <a:cxn ang="0">
                  <a:pos x="199" y="19"/>
                </a:cxn>
                <a:cxn ang="0">
                  <a:pos x="179" y="16"/>
                </a:cxn>
                <a:cxn ang="0">
                  <a:pos x="160" y="17"/>
                </a:cxn>
                <a:cxn ang="0">
                  <a:pos x="135" y="19"/>
                </a:cxn>
                <a:cxn ang="0">
                  <a:pos x="111" y="22"/>
                </a:cxn>
                <a:cxn ang="0">
                  <a:pos x="86" y="27"/>
                </a:cxn>
                <a:cxn ang="0">
                  <a:pos x="62" y="32"/>
                </a:cxn>
                <a:cxn ang="0">
                  <a:pos x="40" y="38"/>
                </a:cxn>
                <a:cxn ang="0">
                  <a:pos x="18" y="45"/>
                </a:cxn>
                <a:cxn ang="0">
                  <a:pos x="0" y="51"/>
                </a:cxn>
                <a:cxn ang="0">
                  <a:pos x="5" y="44"/>
                </a:cxn>
                <a:cxn ang="0">
                  <a:pos x="13" y="37"/>
                </a:cxn>
                <a:cxn ang="0">
                  <a:pos x="23" y="31"/>
                </a:cxn>
                <a:cxn ang="0">
                  <a:pos x="35" y="27"/>
                </a:cxn>
                <a:cxn ang="0">
                  <a:pos x="50" y="22"/>
                </a:cxn>
                <a:cxn ang="0">
                  <a:pos x="67" y="17"/>
                </a:cxn>
                <a:cxn ang="0">
                  <a:pos x="81" y="14"/>
                </a:cxn>
                <a:cxn ang="0">
                  <a:pos x="96" y="9"/>
                </a:cxn>
                <a:cxn ang="0">
                  <a:pos x="113" y="6"/>
                </a:cxn>
                <a:cxn ang="0">
                  <a:pos x="125" y="1"/>
                </a:cxn>
                <a:cxn ang="0">
                  <a:pos x="135" y="0"/>
                </a:cxn>
                <a:cxn ang="0">
                  <a:pos x="145" y="0"/>
                </a:cxn>
                <a:cxn ang="0">
                  <a:pos x="155" y="0"/>
                </a:cxn>
                <a:cxn ang="0">
                  <a:pos x="167" y="1"/>
                </a:cxn>
                <a:cxn ang="0">
                  <a:pos x="177" y="4"/>
                </a:cxn>
                <a:cxn ang="0">
                  <a:pos x="187" y="6"/>
                </a:cxn>
                <a:cxn ang="0">
                  <a:pos x="197" y="9"/>
                </a:cxn>
                <a:cxn ang="0">
                  <a:pos x="206" y="13"/>
                </a:cxn>
                <a:cxn ang="0">
                  <a:pos x="211" y="17"/>
                </a:cxn>
                <a:cxn ang="0">
                  <a:pos x="214" y="22"/>
                </a:cxn>
                <a:cxn ang="0">
                  <a:pos x="214" y="22"/>
                </a:cxn>
                <a:cxn ang="0">
                  <a:pos x="214" y="21"/>
                </a:cxn>
              </a:cxnLst>
              <a:rect l="txL" t="txT" r="txR" b="txB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92" name="Freeform 44"/>
            <p:cNvSpPr/>
            <p:nvPr/>
          </p:nvSpPr>
          <p:spPr>
            <a:xfrm>
              <a:off x="3206" y="3888"/>
              <a:ext cx="218" cy="144"/>
            </a:xfrm>
            <a:custGeom>
              <a:avLst/>
              <a:gdLst>
                <a:gd name="txL" fmla="*/ 0 w 218"/>
                <a:gd name="txT" fmla="*/ 0 h 144"/>
                <a:gd name="txR" fmla="*/ 218 w 218"/>
                <a:gd name="txB" fmla="*/ 144 h 144"/>
              </a:gdLst>
              <a:ahLst/>
              <a:cxnLst>
                <a:cxn ang="0">
                  <a:pos x="169" y="143"/>
                </a:cxn>
                <a:cxn ang="0">
                  <a:pos x="145" y="132"/>
                </a:cxn>
                <a:cxn ang="0">
                  <a:pos x="118" y="119"/>
                </a:cxn>
                <a:cxn ang="0">
                  <a:pos x="91" y="108"/>
                </a:cxn>
                <a:cxn ang="0">
                  <a:pos x="64" y="94"/>
                </a:cxn>
                <a:cxn ang="0">
                  <a:pos x="40" y="82"/>
                </a:cxn>
                <a:cxn ang="0">
                  <a:pos x="20" y="68"/>
                </a:cxn>
                <a:cxn ang="0">
                  <a:pos x="5" y="52"/>
                </a:cxn>
                <a:cxn ang="0">
                  <a:pos x="0" y="36"/>
                </a:cxn>
                <a:cxn ang="0">
                  <a:pos x="3" y="19"/>
                </a:cxn>
                <a:cxn ang="0">
                  <a:pos x="20" y="0"/>
                </a:cxn>
                <a:cxn ang="0">
                  <a:pos x="30" y="19"/>
                </a:cxn>
                <a:cxn ang="0">
                  <a:pos x="52" y="34"/>
                </a:cxn>
                <a:cxn ang="0">
                  <a:pos x="86" y="48"/>
                </a:cxn>
                <a:cxn ang="0">
                  <a:pos x="123" y="62"/>
                </a:cxn>
                <a:cxn ang="0">
                  <a:pos x="160" y="75"/>
                </a:cxn>
                <a:cxn ang="0">
                  <a:pos x="189" y="86"/>
                </a:cxn>
                <a:cxn ang="0">
                  <a:pos x="211" y="100"/>
                </a:cxn>
                <a:cxn ang="0">
                  <a:pos x="218" y="114"/>
                </a:cxn>
                <a:cxn ang="0">
                  <a:pos x="206" y="127"/>
                </a:cxn>
                <a:cxn ang="0">
                  <a:pos x="169" y="144"/>
                </a:cxn>
                <a:cxn ang="0">
                  <a:pos x="169" y="144"/>
                </a:cxn>
                <a:cxn ang="0">
                  <a:pos x="169" y="143"/>
                </a:cxn>
              </a:cxnLst>
              <a:rect l="txL" t="txT" r="txR" b="txB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93" name="Freeform 45"/>
            <p:cNvSpPr/>
            <p:nvPr/>
          </p:nvSpPr>
          <p:spPr>
            <a:xfrm>
              <a:off x="3824" y="3917"/>
              <a:ext cx="213" cy="54"/>
            </a:xfrm>
            <a:custGeom>
              <a:avLst/>
              <a:gdLst>
                <a:gd name="txL" fmla="*/ 0 w 213"/>
                <a:gd name="txT" fmla="*/ 0 h 54"/>
                <a:gd name="txR" fmla="*/ 213 w 213"/>
                <a:gd name="txB" fmla="*/ 54 h 54"/>
              </a:gdLst>
              <a:ahLst/>
              <a:cxnLst>
                <a:cxn ang="0">
                  <a:pos x="213" y="8"/>
                </a:cxn>
                <a:cxn ang="0">
                  <a:pos x="194" y="13"/>
                </a:cxn>
                <a:cxn ang="0">
                  <a:pos x="174" y="17"/>
                </a:cxn>
                <a:cxn ang="0">
                  <a:pos x="154" y="22"/>
                </a:cxn>
                <a:cxn ang="0">
                  <a:pos x="132" y="27"/>
                </a:cxn>
                <a:cxn ang="0">
                  <a:pos x="113" y="32"/>
                </a:cxn>
                <a:cxn ang="0">
                  <a:pos x="91" y="37"/>
                </a:cxn>
                <a:cxn ang="0">
                  <a:pos x="69" y="41"/>
                </a:cxn>
                <a:cxn ang="0">
                  <a:pos x="47" y="46"/>
                </a:cxn>
                <a:cxn ang="0">
                  <a:pos x="24" y="50"/>
                </a:cxn>
                <a:cxn ang="0">
                  <a:pos x="0" y="54"/>
                </a:cxn>
                <a:cxn ang="0">
                  <a:pos x="7" y="46"/>
                </a:cxn>
                <a:cxn ang="0">
                  <a:pos x="17" y="39"/>
                </a:cxn>
                <a:cxn ang="0">
                  <a:pos x="29" y="33"/>
                </a:cxn>
                <a:cxn ang="0">
                  <a:pos x="44" y="27"/>
                </a:cxn>
                <a:cxn ang="0">
                  <a:pos x="61" y="22"/>
                </a:cxn>
                <a:cxn ang="0">
                  <a:pos x="76" y="17"/>
                </a:cxn>
                <a:cxn ang="0">
                  <a:pos x="93" y="13"/>
                </a:cxn>
                <a:cxn ang="0">
                  <a:pos x="110" y="9"/>
                </a:cxn>
                <a:cxn ang="0">
                  <a:pos x="127" y="5"/>
                </a:cxn>
                <a:cxn ang="0">
                  <a:pos x="145" y="0"/>
                </a:cxn>
                <a:cxn ang="0">
                  <a:pos x="152" y="0"/>
                </a:cxn>
                <a:cxn ang="0">
                  <a:pos x="159" y="0"/>
                </a:cxn>
                <a:cxn ang="0">
                  <a:pos x="167" y="0"/>
                </a:cxn>
                <a:cxn ang="0">
                  <a:pos x="174" y="1"/>
                </a:cxn>
                <a:cxn ang="0">
                  <a:pos x="181" y="2"/>
                </a:cxn>
                <a:cxn ang="0">
                  <a:pos x="186" y="3"/>
                </a:cxn>
                <a:cxn ang="0">
                  <a:pos x="194" y="5"/>
                </a:cxn>
                <a:cxn ang="0">
                  <a:pos x="201" y="7"/>
                </a:cxn>
                <a:cxn ang="0">
                  <a:pos x="206" y="8"/>
                </a:cxn>
                <a:cxn ang="0">
                  <a:pos x="213" y="9"/>
                </a:cxn>
                <a:cxn ang="0">
                  <a:pos x="213" y="9"/>
                </a:cxn>
                <a:cxn ang="0">
                  <a:pos x="213" y="8"/>
                </a:cxn>
              </a:cxnLst>
              <a:rect l="txL" t="txT" r="txR" b="txB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94" name="Freeform 46"/>
            <p:cNvSpPr/>
            <p:nvPr/>
          </p:nvSpPr>
          <p:spPr>
            <a:xfrm>
              <a:off x="3949" y="3958"/>
              <a:ext cx="221" cy="54"/>
            </a:xfrm>
            <a:custGeom>
              <a:avLst/>
              <a:gdLst>
                <a:gd name="txL" fmla="*/ 0 w 221"/>
                <a:gd name="txT" fmla="*/ 0 h 54"/>
                <a:gd name="txR" fmla="*/ 221 w 221"/>
                <a:gd name="txB" fmla="*/ 54 h 54"/>
              </a:gdLst>
              <a:ahLst/>
              <a:cxnLst>
                <a:cxn ang="0">
                  <a:pos x="221" y="0"/>
                </a:cxn>
                <a:cxn ang="0">
                  <a:pos x="216" y="5"/>
                </a:cxn>
                <a:cxn ang="0">
                  <a:pos x="211" y="8"/>
                </a:cxn>
                <a:cxn ang="0">
                  <a:pos x="201" y="12"/>
                </a:cxn>
                <a:cxn ang="0">
                  <a:pos x="191" y="13"/>
                </a:cxn>
                <a:cxn ang="0">
                  <a:pos x="179" y="15"/>
                </a:cxn>
                <a:cxn ang="0">
                  <a:pos x="167" y="16"/>
                </a:cxn>
                <a:cxn ang="0">
                  <a:pos x="157" y="17"/>
                </a:cxn>
                <a:cxn ang="0">
                  <a:pos x="145" y="20"/>
                </a:cxn>
                <a:cxn ang="0">
                  <a:pos x="135" y="22"/>
                </a:cxn>
                <a:cxn ang="0">
                  <a:pos x="125" y="24"/>
                </a:cxn>
                <a:cxn ang="0">
                  <a:pos x="115" y="29"/>
                </a:cxn>
                <a:cxn ang="0">
                  <a:pos x="105" y="32"/>
                </a:cxn>
                <a:cxn ang="0">
                  <a:pos x="96" y="36"/>
                </a:cxn>
                <a:cxn ang="0">
                  <a:pos x="83" y="38"/>
                </a:cxn>
                <a:cxn ang="0">
                  <a:pos x="73" y="41"/>
                </a:cxn>
                <a:cxn ang="0">
                  <a:pos x="61" y="44"/>
                </a:cxn>
                <a:cxn ang="0">
                  <a:pos x="51" y="46"/>
                </a:cxn>
                <a:cxn ang="0">
                  <a:pos x="39" y="49"/>
                </a:cxn>
                <a:cxn ang="0">
                  <a:pos x="29" y="52"/>
                </a:cxn>
                <a:cxn ang="0">
                  <a:pos x="20" y="54"/>
                </a:cxn>
                <a:cxn ang="0">
                  <a:pos x="0" y="45"/>
                </a:cxn>
                <a:cxn ang="0">
                  <a:pos x="17" y="38"/>
                </a:cxn>
                <a:cxn ang="0">
                  <a:pos x="37" y="30"/>
                </a:cxn>
                <a:cxn ang="0">
                  <a:pos x="56" y="23"/>
                </a:cxn>
                <a:cxn ang="0">
                  <a:pos x="76" y="17"/>
                </a:cxn>
                <a:cxn ang="0">
                  <a:pos x="98" y="12"/>
                </a:cxn>
                <a:cxn ang="0">
                  <a:pos x="120" y="7"/>
                </a:cxn>
                <a:cxn ang="0">
                  <a:pos x="145" y="4"/>
                </a:cxn>
                <a:cxn ang="0">
                  <a:pos x="169" y="1"/>
                </a:cxn>
                <a:cxn ang="0">
                  <a:pos x="194" y="0"/>
                </a:cxn>
                <a:cxn ang="0">
                  <a:pos x="221" y="0"/>
                </a:cxn>
                <a:cxn ang="0">
                  <a:pos x="221" y="0"/>
                </a:cxn>
              </a:cxnLst>
              <a:rect l="txL" t="txT" r="txR" b="txB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95" name="Freeform 47"/>
            <p:cNvSpPr/>
            <p:nvPr/>
          </p:nvSpPr>
          <p:spPr>
            <a:xfrm>
              <a:off x="3464" y="3999"/>
              <a:ext cx="934" cy="217"/>
            </a:xfrm>
            <a:custGeom>
              <a:avLst/>
              <a:gdLst>
                <a:gd name="txL" fmla="*/ 0 w 934"/>
                <a:gd name="txT" fmla="*/ 0 h 217"/>
                <a:gd name="txR" fmla="*/ 934 w 934"/>
                <a:gd name="txB" fmla="*/ 217 h 217"/>
              </a:gdLst>
              <a:ahLst/>
              <a:cxnLst>
                <a:cxn ang="0">
                  <a:pos x="220" y="161"/>
                </a:cxn>
                <a:cxn ang="0">
                  <a:pos x="291" y="169"/>
                </a:cxn>
                <a:cxn ang="0">
                  <a:pos x="362" y="177"/>
                </a:cxn>
                <a:cxn ang="0">
                  <a:pos x="438" y="185"/>
                </a:cxn>
                <a:cxn ang="0">
                  <a:pos x="514" y="191"/>
                </a:cxn>
                <a:cxn ang="0">
                  <a:pos x="590" y="195"/>
                </a:cxn>
                <a:cxn ang="0">
                  <a:pos x="666" y="196"/>
                </a:cxn>
                <a:cxn ang="0">
                  <a:pos x="737" y="191"/>
                </a:cxn>
                <a:cxn ang="0">
                  <a:pos x="808" y="182"/>
                </a:cxn>
                <a:cxn ang="0">
                  <a:pos x="875" y="167"/>
                </a:cxn>
                <a:cxn ang="0">
                  <a:pos x="934" y="144"/>
                </a:cxn>
                <a:cxn ang="0">
                  <a:pos x="929" y="160"/>
                </a:cxn>
                <a:cxn ang="0">
                  <a:pos x="916" y="174"/>
                </a:cxn>
                <a:cxn ang="0">
                  <a:pos x="894" y="183"/>
                </a:cxn>
                <a:cxn ang="0">
                  <a:pos x="867" y="190"/>
                </a:cxn>
                <a:cxn ang="0">
                  <a:pos x="835" y="196"/>
                </a:cxn>
                <a:cxn ang="0">
                  <a:pos x="799" y="200"/>
                </a:cxn>
                <a:cxn ang="0">
                  <a:pos x="764" y="204"/>
                </a:cxn>
                <a:cxn ang="0">
                  <a:pos x="728" y="207"/>
                </a:cxn>
                <a:cxn ang="0">
                  <a:pos x="693" y="211"/>
                </a:cxn>
                <a:cxn ang="0">
                  <a:pos x="661" y="215"/>
                </a:cxn>
                <a:cxn ang="0">
                  <a:pos x="598" y="216"/>
                </a:cxn>
                <a:cxn ang="0">
                  <a:pos x="534" y="217"/>
                </a:cxn>
                <a:cxn ang="0">
                  <a:pos x="473" y="216"/>
                </a:cxn>
                <a:cxn ang="0">
                  <a:pos x="411" y="214"/>
                </a:cxn>
                <a:cxn ang="0">
                  <a:pos x="350" y="209"/>
                </a:cxn>
                <a:cxn ang="0">
                  <a:pos x="291" y="203"/>
                </a:cxn>
                <a:cxn ang="0">
                  <a:pos x="232" y="193"/>
                </a:cxn>
                <a:cxn ang="0">
                  <a:pos x="176" y="180"/>
                </a:cxn>
                <a:cxn ang="0">
                  <a:pos x="122" y="163"/>
                </a:cxn>
                <a:cxn ang="0">
                  <a:pos x="71" y="141"/>
                </a:cxn>
                <a:cxn ang="0">
                  <a:pos x="71" y="126"/>
                </a:cxn>
                <a:cxn ang="0">
                  <a:pos x="68" y="111"/>
                </a:cxn>
                <a:cxn ang="0">
                  <a:pos x="63" y="96"/>
                </a:cxn>
                <a:cxn ang="0">
                  <a:pos x="58" y="83"/>
                </a:cxn>
                <a:cxn ang="0">
                  <a:pos x="51" y="69"/>
                </a:cxn>
                <a:cxn ang="0">
                  <a:pos x="41" y="55"/>
                </a:cxn>
                <a:cxn ang="0">
                  <a:pos x="32" y="41"/>
                </a:cxn>
                <a:cxn ang="0">
                  <a:pos x="22" y="28"/>
                </a:cxn>
                <a:cxn ang="0">
                  <a:pos x="12" y="14"/>
                </a:cxn>
                <a:cxn ang="0">
                  <a:pos x="0" y="0"/>
                </a:cxn>
                <a:cxn ang="0">
                  <a:pos x="36" y="12"/>
                </a:cxn>
                <a:cxn ang="0">
                  <a:pos x="61" y="27"/>
                </a:cxn>
                <a:cxn ang="0">
                  <a:pos x="76" y="44"/>
                </a:cxn>
                <a:cxn ang="0">
                  <a:pos x="88" y="63"/>
                </a:cxn>
                <a:cxn ang="0">
                  <a:pos x="95" y="83"/>
                </a:cxn>
                <a:cxn ang="0">
                  <a:pos x="105" y="102"/>
                </a:cxn>
                <a:cxn ang="0">
                  <a:pos x="120" y="121"/>
                </a:cxn>
                <a:cxn ang="0">
                  <a:pos x="142" y="139"/>
                </a:cxn>
                <a:cxn ang="0">
                  <a:pos x="176" y="152"/>
                </a:cxn>
                <a:cxn ang="0">
                  <a:pos x="220" y="161"/>
                </a:cxn>
                <a:cxn ang="0">
                  <a:pos x="220" y="161"/>
                </a:cxn>
              </a:cxnLst>
              <a:rect l="txL" t="txT" r="txR" b="txB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96" name="Freeform 48"/>
            <p:cNvSpPr/>
            <p:nvPr/>
          </p:nvSpPr>
          <p:spPr>
            <a:xfrm>
              <a:off x="2140" y="3743"/>
              <a:ext cx="101" cy="121"/>
            </a:xfrm>
            <a:custGeom>
              <a:avLst/>
              <a:gdLst>
                <a:gd name="txL" fmla="*/ 0 w 101"/>
                <a:gd name="txT" fmla="*/ 0 h 121"/>
                <a:gd name="txR" fmla="*/ 101 w 101"/>
                <a:gd name="txB" fmla="*/ 121 h 121"/>
              </a:gdLst>
              <a:ahLst/>
              <a:cxnLst>
                <a:cxn ang="0">
                  <a:pos x="81" y="103"/>
                </a:cxn>
                <a:cxn ang="0">
                  <a:pos x="44" y="121"/>
                </a:cxn>
                <a:cxn ang="0">
                  <a:pos x="39" y="110"/>
                </a:cxn>
                <a:cxn ang="0">
                  <a:pos x="34" y="100"/>
                </a:cxn>
                <a:cxn ang="0">
                  <a:pos x="29" y="88"/>
                </a:cxn>
                <a:cxn ang="0">
                  <a:pos x="25" y="77"/>
                </a:cxn>
                <a:cxn ang="0">
                  <a:pos x="20" y="67"/>
                </a:cxn>
                <a:cxn ang="0">
                  <a:pos x="15" y="55"/>
                </a:cxn>
                <a:cxn ang="0">
                  <a:pos x="10" y="44"/>
                </a:cxn>
                <a:cxn ang="0">
                  <a:pos x="5" y="32"/>
                </a:cxn>
                <a:cxn ang="0">
                  <a:pos x="3" y="20"/>
                </a:cxn>
                <a:cxn ang="0">
                  <a:pos x="0" y="6"/>
                </a:cxn>
                <a:cxn ang="0">
                  <a:pos x="47" y="0"/>
                </a:cxn>
                <a:cxn ang="0">
                  <a:pos x="76" y="0"/>
                </a:cxn>
                <a:cxn ang="0">
                  <a:pos x="93" y="6"/>
                </a:cxn>
                <a:cxn ang="0">
                  <a:pos x="101" y="16"/>
                </a:cxn>
                <a:cxn ang="0">
                  <a:pos x="101" y="30"/>
                </a:cxn>
                <a:cxn ang="0">
                  <a:pos x="93" y="46"/>
                </a:cxn>
                <a:cxn ang="0">
                  <a:pos x="86" y="62"/>
                </a:cxn>
                <a:cxn ang="0">
                  <a:pos x="81" y="78"/>
                </a:cxn>
                <a:cxn ang="0">
                  <a:pos x="79" y="93"/>
                </a:cxn>
                <a:cxn ang="0">
                  <a:pos x="81" y="104"/>
                </a:cxn>
                <a:cxn ang="0">
                  <a:pos x="81" y="104"/>
                </a:cxn>
                <a:cxn ang="0">
                  <a:pos x="81" y="103"/>
                </a:cxn>
              </a:cxnLst>
              <a:rect l="txL" t="txT" r="txR" b="txB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97" name="Freeform 49"/>
            <p:cNvSpPr/>
            <p:nvPr/>
          </p:nvSpPr>
          <p:spPr>
            <a:xfrm>
              <a:off x="2258" y="3747"/>
              <a:ext cx="122" cy="132"/>
            </a:xfrm>
            <a:custGeom>
              <a:avLst/>
              <a:gdLst>
                <a:gd name="txL" fmla="*/ 0 w 122"/>
                <a:gd name="txT" fmla="*/ 0 h 132"/>
                <a:gd name="txR" fmla="*/ 122 w 122"/>
                <a:gd name="txB" fmla="*/ 132 h 132"/>
              </a:gdLst>
              <a:ahLst/>
              <a:cxnLst>
                <a:cxn ang="0">
                  <a:pos x="122" y="2"/>
                </a:cxn>
                <a:cxn ang="0">
                  <a:pos x="103" y="132"/>
                </a:cxn>
                <a:cxn ang="0">
                  <a:pos x="56" y="131"/>
                </a:cxn>
                <a:cxn ang="0">
                  <a:pos x="24" y="125"/>
                </a:cxn>
                <a:cxn ang="0">
                  <a:pos x="7" y="115"/>
                </a:cxn>
                <a:cxn ang="0">
                  <a:pos x="0" y="103"/>
                </a:cxn>
                <a:cxn ang="0">
                  <a:pos x="2" y="87"/>
                </a:cxn>
                <a:cxn ang="0">
                  <a:pos x="10" y="71"/>
                </a:cxn>
                <a:cxn ang="0">
                  <a:pos x="17" y="52"/>
                </a:cxn>
                <a:cxn ang="0">
                  <a:pos x="24" y="35"/>
                </a:cxn>
                <a:cxn ang="0">
                  <a:pos x="27" y="18"/>
                </a:cxn>
                <a:cxn ang="0">
                  <a:pos x="22" y="2"/>
                </a:cxn>
                <a:cxn ang="0">
                  <a:pos x="34" y="3"/>
                </a:cxn>
                <a:cxn ang="0">
                  <a:pos x="46" y="3"/>
                </a:cxn>
                <a:cxn ang="0">
                  <a:pos x="56" y="2"/>
                </a:cxn>
                <a:cxn ang="0">
                  <a:pos x="63" y="2"/>
                </a:cxn>
                <a:cxn ang="0">
                  <a:pos x="73" y="1"/>
                </a:cxn>
                <a:cxn ang="0">
                  <a:pos x="83" y="0"/>
                </a:cxn>
                <a:cxn ang="0">
                  <a:pos x="93" y="0"/>
                </a:cxn>
                <a:cxn ang="0">
                  <a:pos x="103" y="0"/>
                </a:cxn>
                <a:cxn ang="0">
                  <a:pos x="112" y="1"/>
                </a:cxn>
                <a:cxn ang="0">
                  <a:pos x="122" y="2"/>
                </a:cxn>
                <a:cxn ang="0">
                  <a:pos x="122" y="2"/>
                </a:cxn>
              </a:cxnLst>
              <a:rect l="txL" t="txT" r="txR" b="txB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98" name="Freeform 50"/>
            <p:cNvSpPr/>
            <p:nvPr/>
          </p:nvSpPr>
          <p:spPr>
            <a:xfrm>
              <a:off x="2405" y="3749"/>
              <a:ext cx="88" cy="185"/>
            </a:xfrm>
            <a:custGeom>
              <a:avLst/>
              <a:gdLst>
                <a:gd name="txL" fmla="*/ 0 w 88"/>
                <a:gd name="txT" fmla="*/ 0 h 185"/>
                <a:gd name="txR" fmla="*/ 88 w 88"/>
                <a:gd name="txB" fmla="*/ 185 h 185"/>
              </a:gdLst>
              <a:ahLst/>
              <a:cxnLst>
                <a:cxn ang="0">
                  <a:pos x="88" y="0"/>
                </a:cxn>
                <a:cxn ang="0">
                  <a:pos x="88" y="19"/>
                </a:cxn>
                <a:cxn ang="0">
                  <a:pos x="88" y="38"/>
                </a:cxn>
                <a:cxn ang="0">
                  <a:pos x="86" y="56"/>
                </a:cxn>
                <a:cxn ang="0">
                  <a:pos x="86" y="75"/>
                </a:cxn>
                <a:cxn ang="0">
                  <a:pos x="86" y="94"/>
                </a:cxn>
                <a:cxn ang="0">
                  <a:pos x="83" y="112"/>
                </a:cxn>
                <a:cxn ang="0">
                  <a:pos x="81" y="130"/>
                </a:cxn>
                <a:cxn ang="0">
                  <a:pos x="76" y="150"/>
                </a:cxn>
                <a:cxn ang="0">
                  <a:pos x="71" y="168"/>
                </a:cxn>
                <a:cxn ang="0">
                  <a:pos x="64" y="185"/>
                </a:cxn>
                <a:cxn ang="0">
                  <a:pos x="34" y="173"/>
                </a:cxn>
                <a:cxn ang="0">
                  <a:pos x="14" y="157"/>
                </a:cxn>
                <a:cxn ang="0">
                  <a:pos x="2" y="139"/>
                </a:cxn>
                <a:cxn ang="0">
                  <a:pos x="0" y="120"/>
                </a:cxn>
                <a:cxn ang="0">
                  <a:pos x="2" y="99"/>
                </a:cxn>
                <a:cxn ang="0">
                  <a:pos x="7" y="79"/>
                </a:cxn>
                <a:cxn ang="0">
                  <a:pos x="12" y="58"/>
                </a:cxn>
                <a:cxn ang="0">
                  <a:pos x="17" y="38"/>
                </a:cxn>
                <a:cxn ang="0">
                  <a:pos x="22" y="18"/>
                </a:cxn>
                <a:cxn ang="0">
                  <a:pos x="19" y="0"/>
                </a:cxn>
                <a:cxn ang="0">
                  <a:pos x="88" y="0"/>
                </a:cxn>
                <a:cxn ang="0">
                  <a:pos x="88" y="0"/>
                </a:cxn>
              </a:cxnLst>
              <a:rect l="txL" t="txT" r="txR" b="txB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899" name="Freeform 51"/>
            <p:cNvSpPr/>
            <p:nvPr/>
          </p:nvSpPr>
          <p:spPr>
            <a:xfrm>
              <a:off x="2184" y="3977"/>
              <a:ext cx="275" cy="147"/>
            </a:xfrm>
            <a:custGeom>
              <a:avLst/>
              <a:gdLst>
                <a:gd name="txL" fmla="*/ 0 w 275"/>
                <a:gd name="txT" fmla="*/ 0 h 147"/>
                <a:gd name="txR" fmla="*/ 275 w 275"/>
                <a:gd name="txB" fmla="*/ 147 h 147"/>
              </a:gdLst>
              <a:ahLst/>
              <a:cxnLst>
                <a:cxn ang="0">
                  <a:pos x="265" y="86"/>
                </a:cxn>
                <a:cxn ang="0">
                  <a:pos x="262" y="94"/>
                </a:cxn>
                <a:cxn ang="0">
                  <a:pos x="262" y="100"/>
                </a:cxn>
                <a:cxn ang="0">
                  <a:pos x="265" y="106"/>
                </a:cxn>
                <a:cxn ang="0">
                  <a:pos x="270" y="113"/>
                </a:cxn>
                <a:cxn ang="0">
                  <a:pos x="272" y="120"/>
                </a:cxn>
                <a:cxn ang="0">
                  <a:pos x="275" y="126"/>
                </a:cxn>
                <a:cxn ang="0">
                  <a:pos x="275" y="131"/>
                </a:cxn>
                <a:cxn ang="0">
                  <a:pos x="272" y="137"/>
                </a:cxn>
                <a:cxn ang="0">
                  <a:pos x="267" y="143"/>
                </a:cxn>
                <a:cxn ang="0">
                  <a:pos x="258" y="147"/>
                </a:cxn>
                <a:cxn ang="0">
                  <a:pos x="240" y="129"/>
                </a:cxn>
                <a:cxn ang="0">
                  <a:pos x="216" y="114"/>
                </a:cxn>
                <a:cxn ang="0">
                  <a:pos x="184" y="100"/>
                </a:cxn>
                <a:cxn ang="0">
                  <a:pos x="150" y="89"/>
                </a:cxn>
                <a:cxn ang="0">
                  <a:pos x="113" y="78"/>
                </a:cxn>
                <a:cxn ang="0">
                  <a:pos x="79" y="66"/>
                </a:cxn>
                <a:cxn ang="0">
                  <a:pos x="47" y="54"/>
                </a:cxn>
                <a:cxn ang="0">
                  <a:pos x="22" y="39"/>
                </a:cxn>
                <a:cxn ang="0">
                  <a:pos x="8" y="22"/>
                </a:cxn>
                <a:cxn ang="0">
                  <a:pos x="0" y="0"/>
                </a:cxn>
                <a:cxn ang="0">
                  <a:pos x="35" y="2"/>
                </a:cxn>
                <a:cxn ang="0">
                  <a:pos x="69" y="6"/>
                </a:cxn>
                <a:cxn ang="0">
                  <a:pos x="101" y="11"/>
                </a:cxn>
                <a:cxn ang="0">
                  <a:pos x="130" y="18"/>
                </a:cxn>
                <a:cxn ang="0">
                  <a:pos x="160" y="27"/>
                </a:cxn>
                <a:cxn ang="0">
                  <a:pos x="184" y="36"/>
                </a:cxn>
                <a:cxn ang="0">
                  <a:pos x="209" y="48"/>
                </a:cxn>
                <a:cxn ang="0">
                  <a:pos x="231" y="59"/>
                </a:cxn>
                <a:cxn ang="0">
                  <a:pos x="250" y="73"/>
                </a:cxn>
                <a:cxn ang="0">
                  <a:pos x="265" y="86"/>
                </a:cxn>
                <a:cxn ang="0">
                  <a:pos x="265" y="86"/>
                </a:cxn>
              </a:cxnLst>
              <a:rect l="txL" t="txT" r="txR" b="txB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900" name="Freeform 52"/>
            <p:cNvSpPr/>
            <p:nvPr/>
          </p:nvSpPr>
          <p:spPr>
            <a:xfrm>
              <a:off x="1611" y="3893"/>
              <a:ext cx="272" cy="151"/>
            </a:xfrm>
            <a:custGeom>
              <a:avLst/>
              <a:gdLst>
                <a:gd name="txL" fmla="*/ 0 w 272"/>
                <a:gd name="txT" fmla="*/ 0 h 151"/>
                <a:gd name="txR" fmla="*/ 272 w 272"/>
                <a:gd name="txB" fmla="*/ 151 h 151"/>
              </a:gdLst>
              <a:ahLst/>
              <a:cxnLst>
                <a:cxn ang="0">
                  <a:pos x="272" y="151"/>
                </a:cxn>
                <a:cxn ang="0">
                  <a:pos x="0" y="0"/>
                </a:cxn>
                <a:cxn ang="0">
                  <a:pos x="272" y="144"/>
                </a:cxn>
                <a:cxn ang="0">
                  <a:pos x="272" y="151"/>
                </a:cxn>
                <a:cxn ang="0">
                  <a:pos x="272" y="151"/>
                </a:cxn>
              </a:cxnLst>
              <a:rect l="txL" t="txT" r="txR" b="txB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901" name="Freeform 53"/>
            <p:cNvSpPr/>
            <p:nvPr/>
          </p:nvSpPr>
          <p:spPr>
            <a:xfrm>
              <a:off x="1824" y="4015"/>
              <a:ext cx="309" cy="109"/>
            </a:xfrm>
            <a:custGeom>
              <a:avLst/>
              <a:gdLst>
                <a:gd name="txL" fmla="*/ 0 w 309"/>
                <a:gd name="txT" fmla="*/ 0 h 109"/>
                <a:gd name="txR" fmla="*/ 309 w 309"/>
                <a:gd name="txB" fmla="*/ 109 h 109"/>
              </a:gdLst>
              <a:ahLst/>
              <a:cxnLst>
                <a:cxn ang="0">
                  <a:pos x="309" y="25"/>
                </a:cxn>
                <a:cxn ang="0">
                  <a:pos x="306" y="37"/>
                </a:cxn>
                <a:cxn ang="0">
                  <a:pos x="296" y="46"/>
                </a:cxn>
                <a:cxn ang="0">
                  <a:pos x="284" y="54"/>
                </a:cxn>
                <a:cxn ang="0">
                  <a:pos x="267" y="62"/>
                </a:cxn>
                <a:cxn ang="0">
                  <a:pos x="250" y="68"/>
                </a:cxn>
                <a:cxn ang="0">
                  <a:pos x="230" y="75"/>
                </a:cxn>
                <a:cxn ang="0">
                  <a:pos x="208" y="80"/>
                </a:cxn>
                <a:cxn ang="0">
                  <a:pos x="186" y="85"/>
                </a:cxn>
                <a:cxn ang="0">
                  <a:pos x="167" y="91"/>
                </a:cxn>
                <a:cxn ang="0">
                  <a:pos x="147" y="96"/>
                </a:cxn>
                <a:cxn ang="0">
                  <a:pos x="135" y="99"/>
                </a:cxn>
                <a:cxn ang="0">
                  <a:pos x="122" y="102"/>
                </a:cxn>
                <a:cxn ang="0">
                  <a:pos x="110" y="103"/>
                </a:cxn>
                <a:cxn ang="0">
                  <a:pos x="95" y="105"/>
                </a:cxn>
                <a:cxn ang="0">
                  <a:pos x="83" y="107"/>
                </a:cxn>
                <a:cxn ang="0">
                  <a:pos x="69" y="108"/>
                </a:cxn>
                <a:cxn ang="0">
                  <a:pos x="54" y="108"/>
                </a:cxn>
                <a:cxn ang="0">
                  <a:pos x="39" y="109"/>
                </a:cxn>
                <a:cxn ang="0">
                  <a:pos x="24" y="109"/>
                </a:cxn>
                <a:cxn ang="0">
                  <a:pos x="7" y="108"/>
                </a:cxn>
                <a:cxn ang="0">
                  <a:pos x="0" y="93"/>
                </a:cxn>
                <a:cxn ang="0">
                  <a:pos x="5" y="81"/>
                </a:cxn>
                <a:cxn ang="0">
                  <a:pos x="17" y="71"/>
                </a:cxn>
                <a:cxn ang="0">
                  <a:pos x="37" y="63"/>
                </a:cxn>
                <a:cxn ang="0">
                  <a:pos x="64" y="56"/>
                </a:cxn>
                <a:cxn ang="0">
                  <a:pos x="93" y="51"/>
                </a:cxn>
                <a:cxn ang="0">
                  <a:pos x="122" y="45"/>
                </a:cxn>
                <a:cxn ang="0">
                  <a:pos x="152" y="39"/>
                </a:cxn>
                <a:cxn ang="0">
                  <a:pos x="181" y="33"/>
                </a:cxn>
                <a:cxn ang="0">
                  <a:pos x="203" y="25"/>
                </a:cxn>
                <a:cxn ang="0">
                  <a:pos x="216" y="21"/>
                </a:cxn>
                <a:cxn ang="0">
                  <a:pos x="230" y="16"/>
                </a:cxn>
                <a:cxn ang="0">
                  <a:pos x="245" y="11"/>
                </a:cxn>
                <a:cxn ang="0">
                  <a:pos x="257" y="6"/>
                </a:cxn>
                <a:cxn ang="0">
                  <a:pos x="272" y="3"/>
                </a:cxn>
                <a:cxn ang="0">
                  <a:pos x="284" y="0"/>
                </a:cxn>
                <a:cxn ang="0">
                  <a:pos x="294" y="1"/>
                </a:cxn>
                <a:cxn ang="0">
                  <a:pos x="301" y="6"/>
                </a:cxn>
                <a:cxn ang="0">
                  <a:pos x="309" y="14"/>
                </a:cxn>
                <a:cxn ang="0">
                  <a:pos x="309" y="25"/>
                </a:cxn>
                <a:cxn ang="0">
                  <a:pos x="309" y="25"/>
                </a:cxn>
              </a:cxnLst>
              <a:rect l="txL" t="txT" r="txR" b="txB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7902" name="Freeform 54"/>
            <p:cNvSpPr/>
            <p:nvPr/>
          </p:nvSpPr>
          <p:spPr>
            <a:xfrm>
              <a:off x="1839" y="4058"/>
              <a:ext cx="451" cy="176"/>
            </a:xfrm>
            <a:custGeom>
              <a:avLst/>
              <a:gdLst>
                <a:gd name="txL" fmla="*/ 0 w 451"/>
                <a:gd name="txT" fmla="*/ 0 h 176"/>
                <a:gd name="txR" fmla="*/ 451 w 451"/>
                <a:gd name="txB" fmla="*/ 176 h 176"/>
              </a:gdLst>
              <a:ahLst/>
              <a:cxnLst>
                <a:cxn ang="0">
                  <a:pos x="345" y="0"/>
                </a:cxn>
                <a:cxn ang="0">
                  <a:pos x="355" y="14"/>
                </a:cxn>
                <a:cxn ang="0">
                  <a:pos x="367" y="27"/>
                </a:cxn>
                <a:cxn ang="0">
                  <a:pos x="384" y="41"/>
                </a:cxn>
                <a:cxn ang="0">
                  <a:pos x="404" y="53"/>
                </a:cxn>
                <a:cxn ang="0">
                  <a:pos x="421" y="66"/>
                </a:cxn>
                <a:cxn ang="0">
                  <a:pos x="436" y="80"/>
                </a:cxn>
                <a:cxn ang="0">
                  <a:pos x="446" y="93"/>
                </a:cxn>
                <a:cxn ang="0">
                  <a:pos x="451" y="107"/>
                </a:cxn>
                <a:cxn ang="0">
                  <a:pos x="443" y="123"/>
                </a:cxn>
                <a:cxn ang="0">
                  <a:pos x="426" y="139"/>
                </a:cxn>
                <a:cxn ang="0">
                  <a:pos x="409" y="148"/>
                </a:cxn>
                <a:cxn ang="0">
                  <a:pos x="389" y="156"/>
                </a:cxn>
                <a:cxn ang="0">
                  <a:pos x="370" y="162"/>
                </a:cxn>
                <a:cxn ang="0">
                  <a:pos x="348" y="168"/>
                </a:cxn>
                <a:cxn ang="0">
                  <a:pos x="328" y="171"/>
                </a:cxn>
                <a:cxn ang="0">
                  <a:pos x="306" y="173"/>
                </a:cxn>
                <a:cxn ang="0">
                  <a:pos x="284" y="176"/>
                </a:cxn>
                <a:cxn ang="0">
                  <a:pos x="262" y="176"/>
                </a:cxn>
                <a:cxn ang="0">
                  <a:pos x="240" y="174"/>
                </a:cxn>
                <a:cxn ang="0">
                  <a:pos x="220" y="171"/>
                </a:cxn>
                <a:cxn ang="0">
                  <a:pos x="196" y="165"/>
                </a:cxn>
                <a:cxn ang="0">
                  <a:pos x="171" y="158"/>
                </a:cxn>
                <a:cxn ang="0">
                  <a:pos x="147" y="152"/>
                </a:cxn>
                <a:cxn ang="0">
                  <a:pos x="122" y="145"/>
                </a:cxn>
                <a:cxn ang="0">
                  <a:pos x="98" y="137"/>
                </a:cxn>
                <a:cxn ang="0">
                  <a:pos x="76" y="128"/>
                </a:cxn>
                <a:cxn ang="0">
                  <a:pos x="54" y="118"/>
                </a:cxn>
                <a:cxn ang="0">
                  <a:pos x="34" y="108"/>
                </a:cxn>
                <a:cxn ang="0">
                  <a:pos x="17" y="98"/>
                </a:cxn>
                <a:cxn ang="0">
                  <a:pos x="0" y="85"/>
                </a:cxn>
                <a:cxn ang="0">
                  <a:pos x="41" y="85"/>
                </a:cxn>
                <a:cxn ang="0">
                  <a:pos x="80" y="81"/>
                </a:cxn>
                <a:cxn ang="0">
                  <a:pos x="120" y="75"/>
                </a:cxn>
                <a:cxn ang="0">
                  <a:pos x="154" y="67"/>
                </a:cxn>
                <a:cxn ang="0">
                  <a:pos x="191" y="57"/>
                </a:cxn>
                <a:cxn ang="0">
                  <a:pos x="223" y="46"/>
                </a:cxn>
                <a:cxn ang="0">
                  <a:pos x="257" y="35"/>
                </a:cxn>
                <a:cxn ang="0">
                  <a:pos x="286" y="22"/>
                </a:cxn>
                <a:cxn ang="0">
                  <a:pos x="318" y="11"/>
                </a:cxn>
                <a:cxn ang="0">
                  <a:pos x="345" y="0"/>
                </a:cxn>
                <a:cxn ang="0">
                  <a:pos x="345" y="0"/>
                </a:cxn>
              </a:cxnLst>
              <a:rect l="txL" t="txT" r="txR" b="txB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grpSp>
          <p:nvGrpSpPr>
            <p:cNvPr id="77903" name="Group 55"/>
            <p:cNvGrpSpPr/>
            <p:nvPr/>
          </p:nvGrpSpPr>
          <p:grpSpPr>
            <a:xfrm rot="-665025">
              <a:off x="1241" y="3611"/>
              <a:ext cx="1166" cy="666"/>
              <a:chOff x="1226" y="3481"/>
              <a:chExt cx="1166" cy="666"/>
            </a:xfrm>
          </p:grpSpPr>
          <p:sp>
            <p:nvSpPr>
              <p:cNvPr id="77914" name="Freeform 56"/>
              <p:cNvSpPr/>
              <p:nvPr/>
            </p:nvSpPr>
            <p:spPr>
              <a:xfrm>
                <a:off x="1439" y="3481"/>
                <a:ext cx="892" cy="666"/>
              </a:xfrm>
              <a:custGeom>
                <a:avLst/>
                <a:gdLst>
                  <a:gd name="txL" fmla="*/ 0 w 892"/>
                  <a:gd name="txT" fmla="*/ 0 h 666"/>
                  <a:gd name="txR" fmla="*/ 892 w 892"/>
                  <a:gd name="txB" fmla="*/ 666 h 666"/>
                </a:gdLst>
                <a:ahLst/>
                <a:cxnLst>
                  <a:cxn ang="0">
                    <a:pos x="620" y="342"/>
                  </a:cxn>
                  <a:cxn ang="0">
                    <a:pos x="622" y="394"/>
                  </a:cxn>
                  <a:cxn ang="0">
                    <a:pos x="637" y="448"/>
                  </a:cxn>
                  <a:cxn ang="0">
                    <a:pos x="676" y="496"/>
                  </a:cxn>
                  <a:cxn ang="0">
                    <a:pos x="755" y="534"/>
                  </a:cxn>
                  <a:cxn ang="0">
                    <a:pos x="828" y="557"/>
                  </a:cxn>
                  <a:cxn ang="0">
                    <a:pos x="858" y="578"/>
                  </a:cxn>
                  <a:cxn ang="0">
                    <a:pos x="882" y="602"/>
                  </a:cxn>
                  <a:cxn ang="0">
                    <a:pos x="892" y="628"/>
                  </a:cxn>
                  <a:cxn ang="0">
                    <a:pos x="882" y="654"/>
                  </a:cxn>
                  <a:cxn ang="0">
                    <a:pos x="850" y="647"/>
                  </a:cxn>
                  <a:cxn ang="0">
                    <a:pos x="809" y="608"/>
                  </a:cxn>
                  <a:cxn ang="0">
                    <a:pos x="762" y="568"/>
                  </a:cxn>
                  <a:cxn ang="0">
                    <a:pos x="711" y="530"/>
                  </a:cxn>
                  <a:cxn ang="0">
                    <a:pos x="649" y="496"/>
                  </a:cxn>
                  <a:cxn ang="0">
                    <a:pos x="598" y="464"/>
                  </a:cxn>
                  <a:cxn ang="0">
                    <a:pos x="583" y="426"/>
                  </a:cxn>
                  <a:cxn ang="0">
                    <a:pos x="586" y="388"/>
                  </a:cxn>
                  <a:cxn ang="0">
                    <a:pos x="590" y="349"/>
                  </a:cxn>
                  <a:cxn ang="0">
                    <a:pos x="586" y="310"/>
                  </a:cxn>
                  <a:cxn ang="0">
                    <a:pos x="541" y="256"/>
                  </a:cxn>
                  <a:cxn ang="0">
                    <a:pos x="463" y="186"/>
                  </a:cxn>
                  <a:cxn ang="0">
                    <a:pos x="358" y="120"/>
                  </a:cxn>
                  <a:cxn ang="0">
                    <a:pos x="230" y="64"/>
                  </a:cxn>
                  <a:cxn ang="0">
                    <a:pos x="83" y="24"/>
                  </a:cxn>
                  <a:cxn ang="0">
                    <a:pos x="37" y="2"/>
                  </a:cxn>
                  <a:cxn ang="0">
                    <a:pos x="108" y="2"/>
                  </a:cxn>
                  <a:cxn ang="0">
                    <a:pos x="179" y="18"/>
                  </a:cxn>
                  <a:cxn ang="0">
                    <a:pos x="245" y="42"/>
                  </a:cxn>
                  <a:cxn ang="0">
                    <a:pos x="306" y="68"/>
                  </a:cxn>
                  <a:cxn ang="0">
                    <a:pos x="367" y="101"/>
                  </a:cxn>
                  <a:cxn ang="0">
                    <a:pos x="434" y="146"/>
                  </a:cxn>
                  <a:cxn ang="0">
                    <a:pos x="497" y="193"/>
                  </a:cxn>
                  <a:cxn ang="0">
                    <a:pos x="551" y="241"/>
                  </a:cxn>
                  <a:cxn ang="0">
                    <a:pos x="598" y="290"/>
                  </a:cxn>
                  <a:cxn ang="0">
                    <a:pos x="617" y="317"/>
                  </a:cxn>
                </a:cxnLst>
                <a:rect l="txL" t="txT" r="txR" b="txB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7915" name="Freeform 57"/>
              <p:cNvSpPr/>
              <p:nvPr/>
            </p:nvSpPr>
            <p:spPr>
              <a:xfrm>
                <a:off x="1632" y="3483"/>
                <a:ext cx="760" cy="603"/>
              </a:xfrm>
              <a:custGeom>
                <a:avLst/>
                <a:gdLst>
                  <a:gd name="txL" fmla="*/ 0 w 760"/>
                  <a:gd name="txT" fmla="*/ 0 h 603"/>
                  <a:gd name="txR" fmla="*/ 760 w 760"/>
                  <a:gd name="txB" fmla="*/ 603 h 603"/>
                </a:gdLst>
                <a:ahLst/>
                <a:cxnLst>
                  <a:cxn ang="0">
                    <a:pos x="378" y="139"/>
                  </a:cxn>
                  <a:cxn ang="0">
                    <a:pos x="417" y="188"/>
                  </a:cxn>
                  <a:cxn ang="0">
                    <a:pos x="447" y="244"/>
                  </a:cxn>
                  <a:cxn ang="0">
                    <a:pos x="471" y="303"/>
                  </a:cxn>
                  <a:cxn ang="0">
                    <a:pos x="491" y="363"/>
                  </a:cxn>
                  <a:cxn ang="0">
                    <a:pos x="508" y="402"/>
                  </a:cxn>
                  <a:cxn ang="0">
                    <a:pos x="520" y="421"/>
                  </a:cxn>
                  <a:cxn ang="0">
                    <a:pos x="527" y="442"/>
                  </a:cxn>
                  <a:cxn ang="0">
                    <a:pos x="542" y="460"/>
                  </a:cxn>
                  <a:cxn ang="0">
                    <a:pos x="562" y="476"/>
                  </a:cxn>
                  <a:cxn ang="0">
                    <a:pos x="579" y="482"/>
                  </a:cxn>
                  <a:cxn ang="0">
                    <a:pos x="581" y="478"/>
                  </a:cxn>
                  <a:cxn ang="0">
                    <a:pos x="584" y="474"/>
                  </a:cxn>
                  <a:cxn ang="0">
                    <a:pos x="581" y="469"/>
                  </a:cxn>
                  <a:cxn ang="0">
                    <a:pos x="581" y="464"/>
                  </a:cxn>
                  <a:cxn ang="0">
                    <a:pos x="606" y="466"/>
                  </a:cxn>
                  <a:cxn ang="0">
                    <a:pos x="645" y="476"/>
                  </a:cxn>
                  <a:cxn ang="0">
                    <a:pos x="679" y="490"/>
                  </a:cxn>
                  <a:cxn ang="0">
                    <a:pos x="711" y="506"/>
                  </a:cxn>
                  <a:cxn ang="0">
                    <a:pos x="738" y="524"/>
                  </a:cxn>
                  <a:cxn ang="0">
                    <a:pos x="755" y="540"/>
                  </a:cxn>
                  <a:cxn ang="0">
                    <a:pos x="760" y="555"/>
                  </a:cxn>
                  <a:cxn ang="0">
                    <a:pos x="755" y="568"/>
                  </a:cxn>
                  <a:cxn ang="0">
                    <a:pos x="748" y="583"/>
                  </a:cxn>
                  <a:cxn ang="0">
                    <a:pos x="738" y="596"/>
                  </a:cxn>
                  <a:cxn ang="0">
                    <a:pos x="719" y="587"/>
                  </a:cxn>
                  <a:cxn ang="0">
                    <a:pos x="677" y="557"/>
                  </a:cxn>
                  <a:cxn ang="0">
                    <a:pos x="628" y="530"/>
                  </a:cxn>
                  <a:cxn ang="0">
                    <a:pos x="572" y="503"/>
                  </a:cxn>
                  <a:cxn ang="0">
                    <a:pos x="515" y="478"/>
                  </a:cxn>
                  <a:cxn ang="0">
                    <a:pos x="491" y="416"/>
                  </a:cxn>
                  <a:cxn ang="0">
                    <a:pos x="459" y="320"/>
                  </a:cxn>
                  <a:cxn ang="0">
                    <a:pos x="388" y="232"/>
                  </a:cxn>
                  <a:cxn ang="0">
                    <a:pos x="285" y="151"/>
                  </a:cxn>
                  <a:cxn ang="0">
                    <a:pos x="167" y="75"/>
                  </a:cxn>
                  <a:cxn ang="0">
                    <a:pos x="0" y="0"/>
                  </a:cxn>
                  <a:cxn ang="0">
                    <a:pos x="91" y="7"/>
                  </a:cxn>
                  <a:cxn ang="0">
                    <a:pos x="174" y="23"/>
                  </a:cxn>
                  <a:cxn ang="0">
                    <a:pos x="250" y="48"/>
                  </a:cxn>
                  <a:cxn ang="0">
                    <a:pos x="312" y="80"/>
                  </a:cxn>
                  <a:cxn ang="0">
                    <a:pos x="353" y="117"/>
                  </a:cxn>
                </a:cxnLst>
                <a:rect l="txL" t="txT" r="txR" b="txB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7916" name="Freeform 58"/>
              <p:cNvSpPr/>
              <p:nvPr/>
            </p:nvSpPr>
            <p:spPr>
              <a:xfrm>
                <a:off x="1226" y="3512"/>
                <a:ext cx="818" cy="547"/>
              </a:xfrm>
              <a:custGeom>
                <a:avLst/>
                <a:gdLst>
                  <a:gd name="txL" fmla="*/ 0 w 818"/>
                  <a:gd name="txT" fmla="*/ 0 h 547"/>
                  <a:gd name="txR" fmla="*/ 818 w 818"/>
                  <a:gd name="txB" fmla="*/ 547 h 547"/>
                </a:gdLst>
                <a:ahLst/>
                <a:cxnLst>
                  <a:cxn ang="0">
                    <a:pos x="752" y="273"/>
                  </a:cxn>
                  <a:cxn ang="0">
                    <a:pos x="762" y="322"/>
                  </a:cxn>
                  <a:cxn ang="0">
                    <a:pos x="762" y="373"/>
                  </a:cxn>
                  <a:cxn ang="0">
                    <a:pos x="747" y="399"/>
                  </a:cxn>
                  <a:cxn ang="0">
                    <a:pos x="715" y="368"/>
                  </a:cxn>
                  <a:cxn ang="0">
                    <a:pos x="688" y="337"/>
                  </a:cxn>
                  <a:cxn ang="0">
                    <a:pos x="654" y="306"/>
                  </a:cxn>
                  <a:cxn ang="0">
                    <a:pos x="794" y="491"/>
                  </a:cxn>
                  <a:cxn ang="0">
                    <a:pos x="723" y="438"/>
                  </a:cxn>
                  <a:cxn ang="0">
                    <a:pos x="654" y="381"/>
                  </a:cxn>
                  <a:cxn ang="0">
                    <a:pos x="576" y="329"/>
                  </a:cxn>
                  <a:cxn ang="0">
                    <a:pos x="774" y="506"/>
                  </a:cxn>
                  <a:cxn ang="0">
                    <a:pos x="764" y="509"/>
                  </a:cxn>
                  <a:cxn ang="0">
                    <a:pos x="754" y="511"/>
                  </a:cxn>
                  <a:cxn ang="0">
                    <a:pos x="745" y="514"/>
                  </a:cxn>
                  <a:cxn ang="0">
                    <a:pos x="691" y="481"/>
                  </a:cxn>
                  <a:cxn ang="0">
                    <a:pos x="602" y="425"/>
                  </a:cxn>
                  <a:cxn ang="0">
                    <a:pos x="512" y="371"/>
                  </a:cxn>
                  <a:cxn ang="0">
                    <a:pos x="441" y="342"/>
                  </a:cxn>
                  <a:cxn ang="0">
                    <a:pos x="522" y="397"/>
                  </a:cxn>
                  <a:cxn ang="0">
                    <a:pos x="607" y="450"/>
                  </a:cxn>
                  <a:cxn ang="0">
                    <a:pos x="691" y="503"/>
                  </a:cxn>
                  <a:cxn ang="0">
                    <a:pos x="598" y="533"/>
                  </a:cxn>
                  <a:cxn ang="0">
                    <a:pos x="502" y="491"/>
                  </a:cxn>
                  <a:cxn ang="0">
                    <a:pos x="419" y="448"/>
                  </a:cxn>
                  <a:cxn ang="0">
                    <a:pos x="323" y="410"/>
                  </a:cxn>
                  <a:cxn ang="0">
                    <a:pos x="277" y="403"/>
                  </a:cxn>
                  <a:cxn ang="0">
                    <a:pos x="272" y="409"/>
                  </a:cxn>
                  <a:cxn ang="0">
                    <a:pos x="277" y="415"/>
                  </a:cxn>
                  <a:cxn ang="0">
                    <a:pos x="316" y="430"/>
                  </a:cxn>
                  <a:cxn ang="0">
                    <a:pos x="406" y="465"/>
                  </a:cxn>
                  <a:cxn ang="0">
                    <a:pos x="485" y="501"/>
                  </a:cxn>
                  <a:cxn ang="0">
                    <a:pos x="566" y="541"/>
                  </a:cxn>
                  <a:cxn ang="0">
                    <a:pos x="316" y="462"/>
                  </a:cxn>
                  <a:cxn ang="0">
                    <a:pos x="127" y="352"/>
                  </a:cxn>
                  <a:cxn ang="0">
                    <a:pos x="14" y="222"/>
                  </a:cxn>
                  <a:cxn ang="0">
                    <a:pos x="4" y="128"/>
                  </a:cxn>
                  <a:cxn ang="0">
                    <a:pos x="26" y="66"/>
                  </a:cxn>
                  <a:cxn ang="0">
                    <a:pos x="76" y="19"/>
                  </a:cxn>
                  <a:cxn ang="0">
                    <a:pos x="215" y="0"/>
                  </a:cxn>
                  <a:cxn ang="0">
                    <a:pos x="436" y="47"/>
                  </a:cxn>
                  <a:cxn ang="0">
                    <a:pos x="607" y="139"/>
                  </a:cxn>
                  <a:cxn ang="0">
                    <a:pos x="730" y="239"/>
                  </a:cxn>
                </a:cxnLst>
                <a:rect l="txL" t="txT" r="txR" b="txB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77904" name="Rectangle 59"/>
            <p:cNvSpPr/>
            <p:nvPr/>
          </p:nvSpPr>
          <p:spPr>
            <a:xfrm>
              <a:off x="828" y="779"/>
              <a:ext cx="4338" cy="2731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/>
            <a:p>
              <a:pPr>
                <a:lnSpc>
                  <a:spcPct val="150000"/>
                </a:lnSpc>
              </a:pPr>
              <a:r>
                <a:rPr lang="en-US" altLang="en-US" b="1" dirty="0">
                  <a:latin typeface=".VnTime" panose="020B7200000000000000" pitchFamily="34" charset="0"/>
                </a:rPr>
                <a:t>           </a:t>
              </a:r>
              <a:endParaRPr lang="en-US" altLang="en-US" b="1" dirty="0">
                <a:latin typeface=".VnTime" panose="020B7200000000000000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en-US" b="1" dirty="0">
                  <a:latin typeface=".VnTime" panose="020B7200000000000000" pitchFamily="34" charset="0"/>
                </a:rPr>
                <a:t>            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(18 + 12) : 3 </a:t>
              </a:r>
              <a:endPara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en-US" b="1" dirty="0">
                  <a:latin typeface=".VnTime" panose="020B7200000000000000" pitchFamily="34" charset="0"/>
                </a:rPr>
                <a:t>         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18 : 3  +  12 : 3</a:t>
              </a:r>
              <a:endPara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en-US" b="1" dirty="0">
                  <a:latin typeface=".VnTime" panose="020B7200000000000000" pitchFamily="34" charset="0"/>
                </a:rPr>
                <a:t>         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     6    +      4 </a:t>
              </a:r>
              <a:endPara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en-US" b="1" dirty="0">
                  <a:latin typeface=".VnTime" panose="020B7200000000000000" pitchFamily="34" charset="0"/>
                </a:rPr>
                <a:t>         </a:t>
              </a: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    10</a:t>
              </a:r>
              <a:endParaRPr lang="en-US" altLang="en-US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77905" name="Group 60"/>
            <p:cNvGrpSpPr/>
            <p:nvPr/>
          </p:nvGrpSpPr>
          <p:grpSpPr>
            <a:xfrm>
              <a:off x="226" y="1515"/>
              <a:ext cx="5350" cy="528"/>
              <a:chOff x="211" y="1521"/>
              <a:chExt cx="5350" cy="528"/>
            </a:xfrm>
          </p:grpSpPr>
          <p:sp>
            <p:nvSpPr>
              <p:cNvPr id="77906" name="Freeform 61"/>
              <p:cNvSpPr/>
              <p:nvPr/>
            </p:nvSpPr>
            <p:spPr>
              <a:xfrm>
                <a:off x="5125" y="1521"/>
                <a:ext cx="414" cy="159"/>
              </a:xfrm>
              <a:custGeom>
                <a:avLst/>
                <a:gdLst>
                  <a:gd name="txL" fmla="*/ 0 w 414"/>
                  <a:gd name="txT" fmla="*/ 0 h 159"/>
                  <a:gd name="txR" fmla="*/ 414 w 414"/>
                  <a:gd name="txB" fmla="*/ 159 h 159"/>
                </a:gdLst>
                <a:ahLst/>
                <a:cxnLst>
                  <a:cxn ang="0">
                    <a:pos x="405" y="90"/>
                  </a:cxn>
                  <a:cxn ang="0">
                    <a:pos x="410" y="97"/>
                  </a:cxn>
                  <a:cxn ang="0">
                    <a:pos x="412" y="103"/>
                  </a:cxn>
                  <a:cxn ang="0">
                    <a:pos x="414" y="110"/>
                  </a:cxn>
                  <a:cxn ang="0">
                    <a:pos x="414" y="116"/>
                  </a:cxn>
                  <a:cxn ang="0">
                    <a:pos x="414" y="122"/>
                  </a:cxn>
                  <a:cxn ang="0">
                    <a:pos x="412" y="128"/>
                  </a:cxn>
                  <a:cxn ang="0">
                    <a:pos x="407" y="134"/>
                  </a:cxn>
                  <a:cxn ang="0">
                    <a:pos x="400" y="138"/>
                  </a:cxn>
                  <a:cxn ang="0">
                    <a:pos x="392" y="143"/>
                  </a:cxn>
                  <a:cxn ang="0">
                    <a:pos x="380" y="145"/>
                  </a:cxn>
                  <a:cxn ang="0">
                    <a:pos x="380" y="158"/>
                  </a:cxn>
                  <a:cxn ang="0">
                    <a:pos x="368" y="159"/>
                  </a:cxn>
                  <a:cxn ang="0">
                    <a:pos x="356" y="159"/>
                  </a:cxn>
                  <a:cxn ang="0">
                    <a:pos x="346" y="158"/>
                  </a:cxn>
                  <a:cxn ang="0">
                    <a:pos x="334" y="156"/>
                  </a:cxn>
                  <a:cxn ang="0">
                    <a:pos x="324" y="152"/>
                  </a:cxn>
                  <a:cxn ang="0">
                    <a:pos x="311" y="149"/>
                  </a:cxn>
                  <a:cxn ang="0">
                    <a:pos x="302" y="145"/>
                  </a:cxn>
                  <a:cxn ang="0">
                    <a:pos x="289" y="142"/>
                  </a:cxn>
                  <a:cxn ang="0">
                    <a:pos x="277" y="140"/>
                  </a:cxn>
                  <a:cxn ang="0">
                    <a:pos x="265" y="137"/>
                  </a:cxn>
                  <a:cxn ang="0">
                    <a:pos x="265" y="125"/>
                  </a:cxn>
                  <a:cxn ang="0">
                    <a:pos x="235" y="113"/>
                  </a:cxn>
                  <a:cxn ang="0">
                    <a:pos x="206" y="103"/>
                  </a:cxn>
                  <a:cxn ang="0">
                    <a:pos x="174" y="93"/>
                  </a:cxn>
                  <a:cxn ang="0">
                    <a:pos x="142" y="82"/>
                  </a:cxn>
                  <a:cxn ang="0">
                    <a:pos x="113" y="72"/>
                  </a:cxn>
                  <a:cxn ang="0">
                    <a:pos x="84" y="61"/>
                  </a:cxn>
                  <a:cxn ang="0">
                    <a:pos x="59" y="48"/>
                  </a:cxn>
                  <a:cxn ang="0">
                    <a:pos x="34" y="34"/>
                  </a:cxn>
                  <a:cxn ang="0">
                    <a:pos x="15" y="20"/>
                  </a:cxn>
                  <a:cxn ang="0">
                    <a:pos x="0" y="1"/>
                  </a:cxn>
                  <a:cxn ang="0">
                    <a:pos x="42" y="0"/>
                  </a:cxn>
                  <a:cxn ang="0">
                    <a:pos x="81" y="0"/>
                  </a:cxn>
                  <a:cxn ang="0">
                    <a:pos x="123" y="4"/>
                  </a:cxn>
                  <a:cxn ang="0">
                    <a:pos x="162" y="9"/>
                  </a:cxn>
                  <a:cxn ang="0">
                    <a:pos x="201" y="17"/>
                  </a:cxn>
                  <a:cxn ang="0">
                    <a:pos x="238" y="25"/>
                  </a:cxn>
                  <a:cxn ang="0">
                    <a:pos x="275" y="36"/>
                  </a:cxn>
                  <a:cxn ang="0">
                    <a:pos x="311" y="47"/>
                  </a:cxn>
                  <a:cxn ang="0">
                    <a:pos x="346" y="58"/>
                  </a:cxn>
                  <a:cxn ang="0">
                    <a:pos x="380" y="70"/>
                  </a:cxn>
                  <a:cxn ang="0">
                    <a:pos x="405" y="90"/>
                  </a:cxn>
                  <a:cxn ang="0">
                    <a:pos x="405" y="90"/>
                  </a:cxn>
                </a:cxnLst>
                <a:rect l="txL" t="txT" r="txR" b="txB"/>
                <a:pathLst>
                  <a:path w="414" h="159">
                    <a:moveTo>
                      <a:pt x="405" y="90"/>
                    </a:moveTo>
                    <a:lnTo>
                      <a:pt x="410" y="97"/>
                    </a:lnTo>
                    <a:lnTo>
                      <a:pt x="412" y="103"/>
                    </a:lnTo>
                    <a:lnTo>
                      <a:pt x="414" y="110"/>
                    </a:lnTo>
                    <a:lnTo>
                      <a:pt x="414" y="116"/>
                    </a:lnTo>
                    <a:lnTo>
                      <a:pt x="414" y="122"/>
                    </a:lnTo>
                    <a:lnTo>
                      <a:pt x="412" y="128"/>
                    </a:lnTo>
                    <a:lnTo>
                      <a:pt x="407" y="134"/>
                    </a:lnTo>
                    <a:lnTo>
                      <a:pt x="400" y="138"/>
                    </a:lnTo>
                    <a:lnTo>
                      <a:pt x="392" y="143"/>
                    </a:lnTo>
                    <a:lnTo>
                      <a:pt x="380" y="145"/>
                    </a:lnTo>
                    <a:lnTo>
                      <a:pt x="380" y="158"/>
                    </a:lnTo>
                    <a:lnTo>
                      <a:pt x="368" y="159"/>
                    </a:lnTo>
                    <a:lnTo>
                      <a:pt x="356" y="159"/>
                    </a:lnTo>
                    <a:lnTo>
                      <a:pt x="346" y="158"/>
                    </a:lnTo>
                    <a:lnTo>
                      <a:pt x="334" y="156"/>
                    </a:lnTo>
                    <a:lnTo>
                      <a:pt x="324" y="152"/>
                    </a:lnTo>
                    <a:lnTo>
                      <a:pt x="311" y="149"/>
                    </a:lnTo>
                    <a:lnTo>
                      <a:pt x="302" y="145"/>
                    </a:lnTo>
                    <a:lnTo>
                      <a:pt x="289" y="142"/>
                    </a:lnTo>
                    <a:lnTo>
                      <a:pt x="277" y="140"/>
                    </a:lnTo>
                    <a:lnTo>
                      <a:pt x="265" y="137"/>
                    </a:lnTo>
                    <a:lnTo>
                      <a:pt x="265" y="125"/>
                    </a:lnTo>
                    <a:lnTo>
                      <a:pt x="235" y="113"/>
                    </a:lnTo>
                    <a:lnTo>
                      <a:pt x="206" y="103"/>
                    </a:lnTo>
                    <a:lnTo>
                      <a:pt x="174" y="93"/>
                    </a:lnTo>
                    <a:lnTo>
                      <a:pt x="142" y="82"/>
                    </a:lnTo>
                    <a:lnTo>
                      <a:pt x="113" y="72"/>
                    </a:lnTo>
                    <a:lnTo>
                      <a:pt x="84" y="61"/>
                    </a:lnTo>
                    <a:lnTo>
                      <a:pt x="59" y="48"/>
                    </a:lnTo>
                    <a:lnTo>
                      <a:pt x="34" y="34"/>
                    </a:lnTo>
                    <a:lnTo>
                      <a:pt x="15" y="20"/>
                    </a:lnTo>
                    <a:lnTo>
                      <a:pt x="0" y="1"/>
                    </a:lnTo>
                    <a:lnTo>
                      <a:pt x="42" y="0"/>
                    </a:lnTo>
                    <a:lnTo>
                      <a:pt x="81" y="0"/>
                    </a:lnTo>
                    <a:lnTo>
                      <a:pt x="123" y="4"/>
                    </a:lnTo>
                    <a:lnTo>
                      <a:pt x="162" y="9"/>
                    </a:lnTo>
                    <a:lnTo>
                      <a:pt x="201" y="17"/>
                    </a:lnTo>
                    <a:lnTo>
                      <a:pt x="238" y="25"/>
                    </a:lnTo>
                    <a:lnTo>
                      <a:pt x="275" y="36"/>
                    </a:lnTo>
                    <a:lnTo>
                      <a:pt x="311" y="47"/>
                    </a:lnTo>
                    <a:lnTo>
                      <a:pt x="346" y="58"/>
                    </a:lnTo>
                    <a:lnTo>
                      <a:pt x="380" y="70"/>
                    </a:lnTo>
                    <a:lnTo>
                      <a:pt x="405" y="90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7907" name="Freeform 62"/>
              <p:cNvSpPr/>
              <p:nvPr/>
            </p:nvSpPr>
            <p:spPr>
              <a:xfrm>
                <a:off x="235" y="1575"/>
                <a:ext cx="486" cy="153"/>
              </a:xfrm>
              <a:custGeom>
                <a:avLst/>
                <a:gdLst>
                  <a:gd name="txL" fmla="*/ 0 w 486"/>
                  <a:gd name="txT" fmla="*/ 0 h 153"/>
                  <a:gd name="txR" fmla="*/ 486 w 486"/>
                  <a:gd name="txB" fmla="*/ 153 h 153"/>
                </a:gdLst>
                <a:ahLst/>
                <a:cxnLst>
                  <a:cxn ang="0">
                    <a:pos x="486" y="33"/>
                  </a:cxn>
                  <a:cxn ang="0">
                    <a:pos x="446" y="50"/>
                  </a:cxn>
                  <a:cxn ang="0">
                    <a:pos x="405" y="65"/>
                  </a:cxn>
                  <a:cxn ang="0">
                    <a:pos x="361" y="79"/>
                  </a:cxn>
                  <a:cxn ang="0">
                    <a:pos x="316" y="90"/>
                  </a:cxn>
                  <a:cxn ang="0">
                    <a:pos x="272" y="102"/>
                  </a:cxn>
                  <a:cxn ang="0">
                    <a:pos x="228" y="113"/>
                  </a:cxn>
                  <a:cxn ang="0">
                    <a:pos x="182" y="122"/>
                  </a:cxn>
                  <a:cxn ang="0">
                    <a:pos x="138" y="132"/>
                  </a:cxn>
                  <a:cxn ang="0">
                    <a:pos x="91" y="143"/>
                  </a:cxn>
                  <a:cxn ang="0">
                    <a:pos x="44" y="153"/>
                  </a:cxn>
                  <a:cxn ang="0">
                    <a:pos x="57" y="148"/>
                  </a:cxn>
                  <a:cxn ang="0">
                    <a:pos x="44" y="147"/>
                  </a:cxn>
                  <a:cxn ang="0">
                    <a:pos x="37" y="145"/>
                  </a:cxn>
                  <a:cxn ang="0">
                    <a:pos x="30" y="140"/>
                  </a:cxn>
                  <a:cxn ang="0">
                    <a:pos x="25" y="135"/>
                  </a:cxn>
                  <a:cxn ang="0">
                    <a:pos x="22" y="129"/>
                  </a:cxn>
                  <a:cxn ang="0">
                    <a:pos x="20" y="123"/>
                  </a:cxn>
                  <a:cxn ang="0">
                    <a:pos x="15" y="116"/>
                  </a:cxn>
                  <a:cxn ang="0">
                    <a:pos x="13" y="110"/>
                  </a:cxn>
                  <a:cxn ang="0">
                    <a:pos x="8" y="104"/>
                  </a:cxn>
                  <a:cxn ang="0">
                    <a:pos x="0" y="98"/>
                  </a:cxn>
                  <a:cxn ang="0">
                    <a:pos x="30" y="81"/>
                  </a:cxn>
                  <a:cxn ang="0">
                    <a:pos x="64" y="66"/>
                  </a:cxn>
                  <a:cxn ang="0">
                    <a:pos x="101" y="54"/>
                  </a:cxn>
                  <a:cxn ang="0">
                    <a:pos x="142" y="43"/>
                  </a:cxn>
                  <a:cxn ang="0">
                    <a:pos x="187" y="34"/>
                  </a:cxn>
                  <a:cxn ang="0">
                    <a:pos x="231" y="26"/>
                  </a:cxn>
                  <a:cxn ang="0">
                    <a:pos x="277" y="19"/>
                  </a:cxn>
                  <a:cxn ang="0">
                    <a:pos x="324" y="12"/>
                  </a:cxn>
                  <a:cxn ang="0">
                    <a:pos x="370" y="7"/>
                  </a:cxn>
                  <a:cxn ang="0">
                    <a:pos x="417" y="1"/>
                  </a:cxn>
                  <a:cxn ang="0">
                    <a:pos x="432" y="0"/>
                  </a:cxn>
                  <a:cxn ang="0">
                    <a:pos x="444" y="1"/>
                  </a:cxn>
                  <a:cxn ang="0">
                    <a:pos x="454" y="4"/>
                  </a:cxn>
                  <a:cxn ang="0">
                    <a:pos x="459" y="8"/>
                  </a:cxn>
                  <a:cxn ang="0">
                    <a:pos x="464" y="12"/>
                  </a:cxn>
                  <a:cxn ang="0">
                    <a:pos x="468" y="17"/>
                  </a:cxn>
                  <a:cxn ang="0">
                    <a:pos x="471" y="22"/>
                  </a:cxn>
                  <a:cxn ang="0">
                    <a:pos x="476" y="26"/>
                  </a:cxn>
                  <a:cxn ang="0">
                    <a:pos x="481" y="31"/>
                  </a:cxn>
                  <a:cxn ang="0">
                    <a:pos x="486" y="33"/>
                  </a:cxn>
                  <a:cxn ang="0">
                    <a:pos x="486" y="33"/>
                  </a:cxn>
                </a:cxnLst>
                <a:rect l="txL" t="txT" r="txR" b="txB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7908" name="Freeform 63"/>
              <p:cNvSpPr/>
              <p:nvPr/>
            </p:nvSpPr>
            <p:spPr>
              <a:xfrm>
                <a:off x="5020" y="1621"/>
                <a:ext cx="541" cy="161"/>
              </a:xfrm>
              <a:custGeom>
                <a:avLst/>
                <a:gdLst>
                  <a:gd name="txL" fmla="*/ 0 w 541"/>
                  <a:gd name="txT" fmla="*/ 0 h 161"/>
                  <a:gd name="txR" fmla="*/ 541 w 541"/>
                  <a:gd name="txB" fmla="*/ 161 h 161"/>
                </a:gdLst>
                <a:ahLst/>
                <a:cxnLst>
                  <a:cxn ang="0">
                    <a:pos x="522" y="99"/>
                  </a:cxn>
                  <a:cxn ang="0">
                    <a:pos x="527" y="104"/>
                  </a:cxn>
                  <a:cxn ang="0">
                    <a:pos x="534" y="109"/>
                  </a:cxn>
                  <a:cxn ang="0">
                    <a:pos x="537" y="115"/>
                  </a:cxn>
                  <a:cxn ang="0">
                    <a:pos x="541" y="120"/>
                  </a:cxn>
                  <a:cxn ang="0">
                    <a:pos x="541" y="125"/>
                  </a:cxn>
                  <a:cxn ang="0">
                    <a:pos x="541" y="131"/>
                  </a:cxn>
                  <a:cxn ang="0">
                    <a:pos x="541" y="137"/>
                  </a:cxn>
                  <a:cxn ang="0">
                    <a:pos x="537" y="141"/>
                  </a:cxn>
                  <a:cxn ang="0">
                    <a:pos x="529" y="147"/>
                  </a:cxn>
                  <a:cxn ang="0">
                    <a:pos x="522" y="152"/>
                  </a:cxn>
                  <a:cxn ang="0">
                    <a:pos x="502" y="161"/>
                  </a:cxn>
                  <a:cxn ang="0">
                    <a:pos x="456" y="144"/>
                  </a:cxn>
                  <a:cxn ang="0">
                    <a:pos x="402" y="130"/>
                  </a:cxn>
                  <a:cxn ang="0">
                    <a:pos x="345" y="118"/>
                  </a:cxn>
                  <a:cxn ang="0">
                    <a:pos x="289" y="109"/>
                  </a:cxn>
                  <a:cxn ang="0">
                    <a:pos x="230" y="99"/>
                  </a:cxn>
                  <a:cxn ang="0">
                    <a:pos x="174" y="89"/>
                  </a:cxn>
                  <a:cxn ang="0">
                    <a:pos x="122" y="77"/>
                  </a:cxn>
                  <a:cxn ang="0">
                    <a:pos x="73" y="61"/>
                  </a:cxn>
                  <a:cxn ang="0">
                    <a:pos x="32" y="42"/>
                  </a:cxn>
                  <a:cxn ang="0">
                    <a:pos x="0" y="17"/>
                  </a:cxn>
                  <a:cxn ang="0">
                    <a:pos x="7" y="9"/>
                  </a:cxn>
                  <a:cxn ang="0">
                    <a:pos x="19" y="3"/>
                  </a:cxn>
                  <a:cxn ang="0">
                    <a:pos x="37" y="1"/>
                  </a:cxn>
                  <a:cxn ang="0">
                    <a:pos x="59" y="0"/>
                  </a:cxn>
                  <a:cxn ang="0">
                    <a:pos x="81" y="0"/>
                  </a:cxn>
                  <a:cxn ang="0">
                    <a:pos x="105" y="2"/>
                  </a:cxn>
                  <a:cxn ang="0">
                    <a:pos x="130" y="4"/>
                  </a:cxn>
                  <a:cxn ang="0">
                    <a:pos x="152" y="6"/>
                  </a:cxn>
                  <a:cxn ang="0">
                    <a:pos x="176" y="10"/>
                  </a:cxn>
                  <a:cxn ang="0">
                    <a:pos x="193" y="11"/>
                  </a:cxn>
                  <a:cxn ang="0">
                    <a:pos x="522" y="99"/>
                  </a:cxn>
                  <a:cxn ang="0">
                    <a:pos x="522" y="99"/>
                  </a:cxn>
                </a:cxnLst>
                <a:rect l="txL" t="txT" r="txR" b="txB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7909" name="Freeform 64"/>
              <p:cNvSpPr/>
              <p:nvPr/>
            </p:nvSpPr>
            <p:spPr>
              <a:xfrm>
                <a:off x="221" y="1694"/>
                <a:ext cx="573" cy="120"/>
              </a:xfrm>
              <a:custGeom>
                <a:avLst/>
                <a:gdLst>
                  <a:gd name="txL" fmla="*/ 0 w 573"/>
                  <a:gd name="txT" fmla="*/ 0 h 120"/>
                  <a:gd name="txR" fmla="*/ 573 w 573"/>
                  <a:gd name="txB" fmla="*/ 120 h 120"/>
                </a:gdLst>
                <a:ahLst/>
                <a:cxnLst>
                  <a:cxn ang="0">
                    <a:pos x="573" y="5"/>
                  </a:cxn>
                  <a:cxn ang="0">
                    <a:pos x="573" y="16"/>
                  </a:cxn>
                  <a:cxn ang="0">
                    <a:pos x="566" y="24"/>
                  </a:cxn>
                  <a:cxn ang="0">
                    <a:pos x="554" y="32"/>
                  </a:cxn>
                  <a:cxn ang="0">
                    <a:pos x="536" y="39"/>
                  </a:cxn>
                  <a:cxn ang="0">
                    <a:pos x="517" y="44"/>
                  </a:cxn>
                  <a:cxn ang="0">
                    <a:pos x="497" y="51"/>
                  </a:cxn>
                  <a:cxn ang="0">
                    <a:pos x="478" y="57"/>
                  </a:cxn>
                  <a:cxn ang="0">
                    <a:pos x="458" y="64"/>
                  </a:cxn>
                  <a:cxn ang="0">
                    <a:pos x="443" y="71"/>
                  </a:cxn>
                  <a:cxn ang="0">
                    <a:pos x="431" y="79"/>
                  </a:cxn>
                  <a:cxn ang="0">
                    <a:pos x="389" y="80"/>
                  </a:cxn>
                  <a:cxn ang="0">
                    <a:pos x="345" y="82"/>
                  </a:cxn>
                  <a:cxn ang="0">
                    <a:pos x="301" y="84"/>
                  </a:cxn>
                  <a:cxn ang="0">
                    <a:pos x="257" y="88"/>
                  </a:cxn>
                  <a:cxn ang="0">
                    <a:pos x="213" y="92"/>
                  </a:cxn>
                  <a:cxn ang="0">
                    <a:pos x="169" y="97"/>
                  </a:cxn>
                  <a:cxn ang="0">
                    <a:pos x="127" y="101"/>
                  </a:cxn>
                  <a:cxn ang="0">
                    <a:pos x="85" y="107"/>
                  </a:cxn>
                  <a:cxn ang="0">
                    <a:pos x="46" y="114"/>
                  </a:cxn>
                  <a:cxn ang="0">
                    <a:pos x="7" y="120"/>
                  </a:cxn>
                  <a:cxn ang="0">
                    <a:pos x="2" y="115"/>
                  </a:cxn>
                  <a:cxn ang="0">
                    <a:pos x="0" y="109"/>
                  </a:cxn>
                  <a:cxn ang="0">
                    <a:pos x="0" y="105"/>
                  </a:cxn>
                  <a:cxn ang="0">
                    <a:pos x="2" y="99"/>
                  </a:cxn>
                  <a:cxn ang="0">
                    <a:pos x="4" y="95"/>
                  </a:cxn>
                  <a:cxn ang="0">
                    <a:pos x="9" y="89"/>
                  </a:cxn>
                  <a:cxn ang="0">
                    <a:pos x="14" y="84"/>
                  </a:cxn>
                  <a:cxn ang="0">
                    <a:pos x="19" y="80"/>
                  </a:cxn>
                  <a:cxn ang="0">
                    <a:pos x="27" y="75"/>
                  </a:cxn>
                  <a:cxn ang="0">
                    <a:pos x="34" y="71"/>
                  </a:cxn>
                  <a:cxn ang="0">
                    <a:pos x="80" y="55"/>
                  </a:cxn>
                  <a:cxn ang="0">
                    <a:pos x="130" y="41"/>
                  </a:cxn>
                  <a:cxn ang="0">
                    <a:pos x="179" y="28"/>
                  </a:cxn>
                  <a:cxn ang="0">
                    <a:pos x="232" y="18"/>
                  </a:cxn>
                  <a:cxn ang="0">
                    <a:pos x="284" y="10"/>
                  </a:cxn>
                  <a:cxn ang="0">
                    <a:pos x="340" y="4"/>
                  </a:cxn>
                  <a:cxn ang="0">
                    <a:pos x="397" y="1"/>
                  </a:cxn>
                  <a:cxn ang="0">
                    <a:pos x="453" y="0"/>
                  </a:cxn>
                  <a:cxn ang="0">
                    <a:pos x="514" y="1"/>
                  </a:cxn>
                  <a:cxn ang="0">
                    <a:pos x="573" y="5"/>
                  </a:cxn>
                  <a:cxn ang="0">
                    <a:pos x="573" y="5"/>
                  </a:cxn>
                </a:cxnLst>
                <a:rect l="txL" t="txT" r="txR" b="txB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7910" name="Freeform 65"/>
              <p:cNvSpPr/>
              <p:nvPr/>
            </p:nvSpPr>
            <p:spPr>
              <a:xfrm>
                <a:off x="4954" y="1711"/>
                <a:ext cx="563" cy="177"/>
              </a:xfrm>
              <a:custGeom>
                <a:avLst/>
                <a:gdLst>
                  <a:gd name="txL" fmla="*/ 0 w 563"/>
                  <a:gd name="txT" fmla="*/ 0 h 177"/>
                  <a:gd name="txR" fmla="*/ 563 w 563"/>
                  <a:gd name="txB" fmla="*/ 177 h 177"/>
                </a:gdLst>
                <a:ahLst/>
                <a:cxnLst>
                  <a:cxn ang="0">
                    <a:pos x="561" y="95"/>
                  </a:cxn>
                  <a:cxn ang="0">
                    <a:pos x="563" y="107"/>
                  </a:cxn>
                  <a:cxn ang="0">
                    <a:pos x="561" y="118"/>
                  </a:cxn>
                  <a:cxn ang="0">
                    <a:pos x="554" y="128"/>
                  </a:cxn>
                  <a:cxn ang="0">
                    <a:pos x="544" y="138"/>
                  </a:cxn>
                  <a:cxn ang="0">
                    <a:pos x="531" y="146"/>
                  </a:cxn>
                  <a:cxn ang="0">
                    <a:pos x="514" y="154"/>
                  </a:cxn>
                  <a:cxn ang="0">
                    <a:pos x="497" y="160"/>
                  </a:cxn>
                  <a:cxn ang="0">
                    <a:pos x="478" y="167"/>
                  </a:cxn>
                  <a:cxn ang="0">
                    <a:pos x="458" y="172"/>
                  </a:cxn>
                  <a:cxn ang="0">
                    <a:pos x="436" y="177"/>
                  </a:cxn>
                  <a:cxn ang="0">
                    <a:pos x="436" y="144"/>
                  </a:cxn>
                  <a:cxn ang="0">
                    <a:pos x="392" y="135"/>
                  </a:cxn>
                  <a:cxn ang="0">
                    <a:pos x="348" y="123"/>
                  </a:cxn>
                  <a:cxn ang="0">
                    <a:pos x="304" y="112"/>
                  </a:cxn>
                  <a:cxn ang="0">
                    <a:pos x="259" y="99"/>
                  </a:cxn>
                  <a:cxn ang="0">
                    <a:pos x="215" y="87"/>
                  </a:cxn>
                  <a:cxn ang="0">
                    <a:pos x="171" y="73"/>
                  </a:cxn>
                  <a:cxn ang="0">
                    <a:pos x="127" y="60"/>
                  </a:cxn>
                  <a:cxn ang="0">
                    <a:pos x="85" y="49"/>
                  </a:cxn>
                  <a:cxn ang="0">
                    <a:pos x="44" y="39"/>
                  </a:cxn>
                  <a:cxn ang="0">
                    <a:pos x="2" y="30"/>
                  </a:cxn>
                  <a:cxn ang="0">
                    <a:pos x="0" y="24"/>
                  </a:cxn>
                  <a:cxn ang="0">
                    <a:pos x="0" y="19"/>
                  </a:cxn>
                  <a:cxn ang="0">
                    <a:pos x="2" y="16"/>
                  </a:cxn>
                  <a:cxn ang="0">
                    <a:pos x="7" y="12"/>
                  </a:cxn>
                  <a:cxn ang="0">
                    <a:pos x="12" y="10"/>
                  </a:cxn>
                  <a:cxn ang="0">
                    <a:pos x="19" y="8"/>
                  </a:cxn>
                  <a:cxn ang="0">
                    <a:pos x="27" y="7"/>
                  </a:cxn>
                  <a:cxn ang="0">
                    <a:pos x="34" y="4"/>
                  </a:cxn>
                  <a:cxn ang="0">
                    <a:pos x="41" y="2"/>
                  </a:cxn>
                  <a:cxn ang="0">
                    <a:pos x="46" y="0"/>
                  </a:cxn>
                  <a:cxn ang="0">
                    <a:pos x="103" y="4"/>
                  </a:cxn>
                  <a:cxn ang="0">
                    <a:pos x="159" y="9"/>
                  </a:cxn>
                  <a:cxn ang="0">
                    <a:pos x="215" y="15"/>
                  </a:cxn>
                  <a:cxn ang="0">
                    <a:pos x="272" y="22"/>
                  </a:cxn>
                  <a:cxn ang="0">
                    <a:pos x="326" y="30"/>
                  </a:cxn>
                  <a:cxn ang="0">
                    <a:pos x="377" y="39"/>
                  </a:cxn>
                  <a:cxn ang="0">
                    <a:pos x="429" y="50"/>
                  </a:cxn>
                  <a:cxn ang="0">
                    <a:pos x="475" y="63"/>
                  </a:cxn>
                  <a:cxn ang="0">
                    <a:pos x="519" y="78"/>
                  </a:cxn>
                  <a:cxn ang="0">
                    <a:pos x="561" y="95"/>
                  </a:cxn>
                  <a:cxn ang="0">
                    <a:pos x="561" y="95"/>
                  </a:cxn>
                </a:cxnLst>
                <a:rect l="txL" t="txT" r="txR" b="txB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7911" name="Freeform 66"/>
              <p:cNvSpPr/>
              <p:nvPr/>
            </p:nvSpPr>
            <p:spPr>
              <a:xfrm>
                <a:off x="211" y="1792"/>
                <a:ext cx="554" cy="137"/>
              </a:xfrm>
              <a:custGeom>
                <a:avLst/>
                <a:gdLst>
                  <a:gd name="txL" fmla="*/ 0 w 554"/>
                  <a:gd name="txT" fmla="*/ 0 h 137"/>
                  <a:gd name="txR" fmla="*/ 554 w 554"/>
                  <a:gd name="txB" fmla="*/ 137 h 137"/>
                </a:gdLst>
                <a:ahLst/>
                <a:cxnLst>
                  <a:cxn ang="0">
                    <a:pos x="554" y="22"/>
                  </a:cxn>
                  <a:cxn ang="0">
                    <a:pos x="546" y="42"/>
                  </a:cxn>
                  <a:cxn ang="0">
                    <a:pos x="512" y="53"/>
                  </a:cxn>
                  <a:cxn ang="0">
                    <a:pos x="473" y="61"/>
                  </a:cxn>
                  <a:cxn ang="0">
                    <a:pos x="434" y="67"/>
                  </a:cxn>
                  <a:cxn ang="0">
                    <a:pos x="392" y="73"/>
                  </a:cxn>
                  <a:cxn ang="0">
                    <a:pos x="350" y="79"/>
                  </a:cxn>
                  <a:cxn ang="0">
                    <a:pos x="311" y="83"/>
                  </a:cxn>
                  <a:cxn ang="0">
                    <a:pos x="272" y="90"/>
                  </a:cxn>
                  <a:cxn ang="0">
                    <a:pos x="235" y="98"/>
                  </a:cxn>
                  <a:cxn ang="0">
                    <a:pos x="201" y="109"/>
                  </a:cxn>
                  <a:cxn ang="0">
                    <a:pos x="169" y="121"/>
                  </a:cxn>
                  <a:cxn ang="0">
                    <a:pos x="54" y="137"/>
                  </a:cxn>
                  <a:cxn ang="0">
                    <a:pos x="49" y="129"/>
                  </a:cxn>
                  <a:cxn ang="0">
                    <a:pos x="41" y="120"/>
                  </a:cxn>
                  <a:cxn ang="0">
                    <a:pos x="34" y="112"/>
                  </a:cxn>
                  <a:cxn ang="0">
                    <a:pos x="27" y="104"/>
                  </a:cxn>
                  <a:cxn ang="0">
                    <a:pos x="19" y="96"/>
                  </a:cxn>
                  <a:cxn ang="0">
                    <a:pos x="12" y="87"/>
                  </a:cxn>
                  <a:cxn ang="0">
                    <a:pos x="7" y="78"/>
                  </a:cxn>
                  <a:cxn ang="0">
                    <a:pos x="2" y="70"/>
                  </a:cxn>
                  <a:cxn ang="0">
                    <a:pos x="0" y="61"/>
                  </a:cxn>
                  <a:cxn ang="0">
                    <a:pos x="0" y="51"/>
                  </a:cxn>
                  <a:cxn ang="0">
                    <a:pos x="49" y="40"/>
                  </a:cxn>
                  <a:cxn ang="0">
                    <a:pos x="98" y="30"/>
                  </a:cxn>
                  <a:cxn ang="0">
                    <a:pos x="147" y="21"/>
                  </a:cxn>
                  <a:cxn ang="0">
                    <a:pos x="193" y="14"/>
                  </a:cxn>
                  <a:cxn ang="0">
                    <a:pos x="245" y="8"/>
                  </a:cxn>
                  <a:cxn ang="0">
                    <a:pos x="294" y="3"/>
                  </a:cxn>
                  <a:cxn ang="0">
                    <a:pos x="348" y="1"/>
                  </a:cxn>
                  <a:cxn ang="0">
                    <a:pos x="402" y="0"/>
                  </a:cxn>
                  <a:cxn ang="0">
                    <a:pos x="461" y="0"/>
                  </a:cxn>
                  <a:cxn ang="0">
                    <a:pos x="522" y="1"/>
                  </a:cxn>
                  <a:cxn ang="0">
                    <a:pos x="554" y="22"/>
                  </a:cxn>
                  <a:cxn ang="0">
                    <a:pos x="554" y="22"/>
                  </a:cxn>
                </a:cxnLst>
                <a:rect l="txL" t="txT" r="txR" b="txB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7912" name="Freeform 67"/>
              <p:cNvSpPr/>
              <p:nvPr/>
            </p:nvSpPr>
            <p:spPr>
              <a:xfrm>
                <a:off x="5044" y="1851"/>
                <a:ext cx="397" cy="127"/>
              </a:xfrm>
              <a:custGeom>
                <a:avLst/>
                <a:gdLst>
                  <a:gd name="txL" fmla="*/ 0 w 397"/>
                  <a:gd name="txT" fmla="*/ 0 h 127"/>
                  <a:gd name="txR" fmla="*/ 397 w 397"/>
                  <a:gd name="txB" fmla="*/ 127 h 127"/>
                </a:gdLst>
                <a:ahLst/>
                <a:cxnLst>
                  <a:cxn ang="0">
                    <a:pos x="397" y="75"/>
                  </a:cxn>
                  <a:cxn ang="0">
                    <a:pos x="397" y="80"/>
                  </a:cxn>
                  <a:cxn ang="0">
                    <a:pos x="392" y="87"/>
                  </a:cxn>
                  <a:cxn ang="0">
                    <a:pos x="390" y="94"/>
                  </a:cxn>
                  <a:cxn ang="0">
                    <a:pos x="383" y="100"/>
                  </a:cxn>
                  <a:cxn ang="0">
                    <a:pos x="378" y="107"/>
                  </a:cxn>
                  <a:cxn ang="0">
                    <a:pos x="370" y="112"/>
                  </a:cxn>
                  <a:cxn ang="0">
                    <a:pos x="361" y="117"/>
                  </a:cxn>
                  <a:cxn ang="0">
                    <a:pos x="351" y="122"/>
                  </a:cxn>
                  <a:cxn ang="0">
                    <a:pos x="341" y="125"/>
                  </a:cxn>
                  <a:cxn ang="0">
                    <a:pos x="329" y="127"/>
                  </a:cxn>
                  <a:cxn ang="0">
                    <a:pos x="297" y="118"/>
                  </a:cxn>
                  <a:cxn ang="0">
                    <a:pos x="263" y="110"/>
                  </a:cxn>
                  <a:cxn ang="0">
                    <a:pos x="228" y="102"/>
                  </a:cxn>
                  <a:cxn ang="0">
                    <a:pos x="191" y="95"/>
                  </a:cxn>
                  <a:cxn ang="0">
                    <a:pos x="157" y="87"/>
                  </a:cxn>
                  <a:cxn ang="0">
                    <a:pos x="123" y="79"/>
                  </a:cxn>
                  <a:cxn ang="0">
                    <a:pos x="91" y="71"/>
                  </a:cxn>
                  <a:cxn ang="0">
                    <a:pos x="59" y="61"/>
                  </a:cxn>
                  <a:cxn ang="0">
                    <a:pos x="30" y="51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0" y="23"/>
                  </a:cxn>
                  <a:cxn ang="0">
                    <a:pos x="17" y="19"/>
                  </a:cxn>
                  <a:cxn ang="0">
                    <a:pos x="25" y="13"/>
                  </a:cxn>
                  <a:cxn ang="0">
                    <a:pos x="35" y="10"/>
                  </a:cxn>
                  <a:cxn ang="0">
                    <a:pos x="44" y="6"/>
                  </a:cxn>
                  <a:cxn ang="0">
                    <a:pos x="57" y="4"/>
                  </a:cxn>
                  <a:cxn ang="0">
                    <a:pos x="71" y="2"/>
                  </a:cxn>
                  <a:cxn ang="0">
                    <a:pos x="86" y="0"/>
                  </a:cxn>
                  <a:cxn ang="0">
                    <a:pos x="101" y="0"/>
                  </a:cxn>
                  <a:cxn ang="0">
                    <a:pos x="130" y="5"/>
                  </a:cxn>
                  <a:cxn ang="0">
                    <a:pos x="162" y="10"/>
                  </a:cxn>
                  <a:cxn ang="0">
                    <a:pos x="194" y="15"/>
                  </a:cxn>
                  <a:cxn ang="0">
                    <a:pos x="226" y="21"/>
                  </a:cxn>
                  <a:cxn ang="0">
                    <a:pos x="258" y="28"/>
                  </a:cxn>
                  <a:cxn ang="0">
                    <a:pos x="290" y="35"/>
                  </a:cxn>
                  <a:cxn ang="0">
                    <a:pos x="319" y="43"/>
                  </a:cxn>
                  <a:cxn ang="0">
                    <a:pos x="348" y="53"/>
                  </a:cxn>
                  <a:cxn ang="0">
                    <a:pos x="373" y="63"/>
                  </a:cxn>
                  <a:cxn ang="0">
                    <a:pos x="397" y="75"/>
                  </a:cxn>
                  <a:cxn ang="0">
                    <a:pos x="397" y="75"/>
                  </a:cxn>
                </a:cxnLst>
                <a:rect l="txL" t="txT" r="txR" b="txB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7913" name="Freeform 68"/>
              <p:cNvSpPr/>
              <p:nvPr/>
            </p:nvSpPr>
            <p:spPr>
              <a:xfrm>
                <a:off x="235" y="1917"/>
                <a:ext cx="397" cy="132"/>
              </a:xfrm>
              <a:custGeom>
                <a:avLst/>
                <a:gdLst>
                  <a:gd name="txL" fmla="*/ 0 w 397"/>
                  <a:gd name="txT" fmla="*/ 0 h 132"/>
                  <a:gd name="txR" fmla="*/ 397 w 397"/>
                  <a:gd name="txB" fmla="*/ 132 h 132"/>
                </a:gdLst>
                <a:ahLst/>
                <a:cxnLst>
                  <a:cxn ang="0">
                    <a:pos x="397" y="24"/>
                  </a:cxn>
                  <a:cxn ang="0">
                    <a:pos x="388" y="40"/>
                  </a:cxn>
                  <a:cxn ang="0">
                    <a:pos x="370" y="52"/>
                  </a:cxn>
                  <a:cxn ang="0">
                    <a:pos x="348" y="62"/>
                  </a:cxn>
                  <a:cxn ang="0">
                    <a:pos x="319" y="69"/>
                  </a:cxn>
                  <a:cxn ang="0">
                    <a:pos x="290" y="75"/>
                  </a:cxn>
                  <a:cxn ang="0">
                    <a:pos x="255" y="80"/>
                  </a:cxn>
                  <a:cxn ang="0">
                    <a:pos x="221" y="83"/>
                  </a:cxn>
                  <a:cxn ang="0">
                    <a:pos x="187" y="88"/>
                  </a:cxn>
                  <a:cxn ang="0">
                    <a:pos x="155" y="93"/>
                  </a:cxn>
                  <a:cxn ang="0">
                    <a:pos x="125" y="99"/>
                  </a:cxn>
                  <a:cxn ang="0">
                    <a:pos x="128" y="102"/>
                  </a:cxn>
                  <a:cxn ang="0">
                    <a:pos x="130" y="106"/>
                  </a:cxn>
                  <a:cxn ang="0">
                    <a:pos x="135" y="109"/>
                  </a:cxn>
                  <a:cxn ang="0">
                    <a:pos x="138" y="112"/>
                  </a:cxn>
                  <a:cxn ang="0">
                    <a:pos x="140" y="115"/>
                  </a:cxn>
                  <a:cxn ang="0">
                    <a:pos x="142" y="118"/>
                  </a:cxn>
                  <a:cxn ang="0">
                    <a:pos x="145" y="122"/>
                  </a:cxn>
                  <a:cxn ang="0">
                    <a:pos x="142" y="125"/>
                  </a:cxn>
                  <a:cxn ang="0">
                    <a:pos x="140" y="129"/>
                  </a:cxn>
                  <a:cxn ang="0">
                    <a:pos x="133" y="132"/>
                  </a:cxn>
                  <a:cxn ang="0">
                    <a:pos x="118" y="130"/>
                  </a:cxn>
                  <a:cxn ang="0">
                    <a:pos x="103" y="128"/>
                  </a:cxn>
                  <a:cxn ang="0">
                    <a:pos x="91" y="124"/>
                  </a:cxn>
                  <a:cxn ang="0">
                    <a:pos x="76" y="121"/>
                  </a:cxn>
                  <a:cxn ang="0">
                    <a:pos x="62" y="116"/>
                  </a:cxn>
                  <a:cxn ang="0">
                    <a:pos x="49" y="110"/>
                  </a:cxn>
                  <a:cxn ang="0">
                    <a:pos x="37" y="106"/>
                  </a:cxn>
                  <a:cxn ang="0">
                    <a:pos x="27" y="99"/>
                  </a:cxn>
                  <a:cxn ang="0">
                    <a:pos x="20" y="93"/>
                  </a:cxn>
                  <a:cxn ang="0">
                    <a:pos x="13" y="85"/>
                  </a:cxn>
                  <a:cxn ang="0">
                    <a:pos x="3" y="77"/>
                  </a:cxn>
                  <a:cxn ang="0">
                    <a:pos x="0" y="69"/>
                  </a:cxn>
                  <a:cxn ang="0">
                    <a:pos x="0" y="61"/>
                  </a:cxn>
                  <a:cxn ang="0">
                    <a:pos x="5" y="53"/>
                  </a:cxn>
                  <a:cxn ang="0">
                    <a:pos x="15" y="46"/>
                  </a:cxn>
                  <a:cxn ang="0">
                    <a:pos x="25" y="40"/>
                  </a:cxn>
                  <a:cxn ang="0">
                    <a:pos x="37" y="33"/>
                  </a:cxn>
                  <a:cxn ang="0">
                    <a:pos x="52" y="28"/>
                  </a:cxn>
                  <a:cxn ang="0">
                    <a:pos x="66" y="24"/>
                  </a:cxn>
                  <a:cxn ang="0">
                    <a:pos x="81" y="20"/>
                  </a:cxn>
                  <a:cxn ang="0">
                    <a:pos x="113" y="16"/>
                  </a:cxn>
                  <a:cxn ang="0">
                    <a:pos x="145" y="10"/>
                  </a:cxn>
                  <a:cxn ang="0">
                    <a:pos x="179" y="5"/>
                  </a:cxn>
                  <a:cxn ang="0">
                    <a:pos x="214" y="2"/>
                  </a:cxn>
                  <a:cxn ang="0">
                    <a:pos x="245" y="0"/>
                  </a:cxn>
                  <a:cxn ang="0">
                    <a:pos x="280" y="0"/>
                  </a:cxn>
                  <a:cxn ang="0">
                    <a:pos x="312" y="1"/>
                  </a:cxn>
                  <a:cxn ang="0">
                    <a:pos x="341" y="5"/>
                  </a:cxn>
                  <a:cxn ang="0">
                    <a:pos x="370" y="13"/>
                  </a:cxn>
                  <a:cxn ang="0">
                    <a:pos x="397" y="24"/>
                  </a:cxn>
                  <a:cxn ang="0">
                    <a:pos x="397" y="24"/>
                  </a:cxn>
                </a:cxnLst>
                <a:rect l="txL" t="txT" r="txR" b="txB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77827" name="Text Box 69"/>
          <p:cNvSpPr txBox="1"/>
          <p:nvPr/>
        </p:nvSpPr>
        <p:spPr>
          <a:xfrm>
            <a:off x="3759200" y="3771900"/>
            <a:ext cx="8874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en-US" dirty="0">
              <a:latin typeface=".VnTime" panose="020B7200000000000000" pitchFamily="34" charset="0"/>
            </a:endParaRPr>
          </a:p>
        </p:txBody>
      </p:sp>
      <p:sp>
        <p:nvSpPr>
          <p:cNvPr id="61510" name="Oval 70"/>
          <p:cNvSpPr/>
          <p:nvPr/>
        </p:nvSpPr>
        <p:spPr>
          <a:xfrm>
            <a:off x="4495800" y="3314700"/>
            <a:ext cx="885825" cy="8001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en-US" dirty="0">
              <a:latin typeface=".VnTime" panose="020B7200000000000000" pitchFamily="34" charset="0"/>
            </a:endParaRPr>
          </a:p>
        </p:txBody>
      </p:sp>
      <p:sp>
        <p:nvSpPr>
          <p:cNvPr id="61511" name="Text Box 71"/>
          <p:cNvSpPr txBox="1"/>
          <p:nvPr/>
        </p:nvSpPr>
        <p:spPr>
          <a:xfrm>
            <a:off x="3733800" y="3327400"/>
            <a:ext cx="2511425" cy="2370138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40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en-US" altLang="en-US" sz="4000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7200" dirty="0">
              <a:latin typeface=".VnTime" panose="020B7200000000000000" pitchFamily="34" charset="0"/>
            </a:endParaRPr>
          </a:p>
        </p:txBody>
      </p:sp>
      <p:grpSp>
        <p:nvGrpSpPr>
          <p:cNvPr id="5" name="Group 8"/>
          <p:cNvGrpSpPr/>
          <p:nvPr/>
        </p:nvGrpSpPr>
        <p:grpSpPr>
          <a:xfrm>
            <a:off x="7158038" y="114300"/>
            <a:ext cx="1846262" cy="1257300"/>
            <a:chOff x="4656" y="3120"/>
            <a:chExt cx="1104" cy="1200"/>
          </a:xfrm>
        </p:grpSpPr>
        <p:pic>
          <p:nvPicPr>
            <p:cNvPr id="77849" name="Picture 9" descr="9OCLOCK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56" y="3120"/>
              <a:ext cx="1104" cy="120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7850" name="Oval 10" descr="Parchment"/>
            <p:cNvSpPr/>
            <p:nvPr/>
          </p:nvSpPr>
          <p:spPr>
            <a:xfrm>
              <a:off x="4812" y="3300"/>
              <a:ext cx="816" cy="864"/>
            </a:xfrm>
            <a:prstGeom prst="ellipse">
              <a:avLst/>
            </a:prstGeom>
            <a:blipFill rotWithShape="1">
              <a:blip r:embed="rId2"/>
            </a:blip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en-US" altLang="en-US" dirty="0">
                <a:latin typeface=".VnTime" panose="020B7200000000000000" pitchFamily="34" charset="0"/>
              </a:endParaRPr>
            </a:p>
          </p:txBody>
        </p:sp>
      </p:grpSp>
      <p:sp>
        <p:nvSpPr>
          <p:cNvPr id="7" name="Text Box 11"/>
          <p:cNvSpPr txBox="1"/>
          <p:nvPr/>
        </p:nvSpPr>
        <p:spPr>
          <a:xfrm>
            <a:off x="7620000" y="401638"/>
            <a:ext cx="960438" cy="922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10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8" name="Text Box 12"/>
          <p:cNvSpPr txBox="1"/>
          <p:nvPr/>
        </p:nvSpPr>
        <p:spPr>
          <a:xfrm>
            <a:off x="7653338" y="40005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09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9" name="Text Box 13"/>
          <p:cNvSpPr txBox="1"/>
          <p:nvPr/>
        </p:nvSpPr>
        <p:spPr>
          <a:xfrm>
            <a:off x="7639050" y="40005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08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0" name="Text Box 14"/>
          <p:cNvSpPr txBox="1"/>
          <p:nvPr/>
        </p:nvSpPr>
        <p:spPr>
          <a:xfrm>
            <a:off x="7643813" y="395288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07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1" name="Text Box 15"/>
          <p:cNvSpPr txBox="1"/>
          <p:nvPr/>
        </p:nvSpPr>
        <p:spPr>
          <a:xfrm>
            <a:off x="7642225" y="40005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06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2" name="Text Box 16"/>
          <p:cNvSpPr txBox="1"/>
          <p:nvPr/>
        </p:nvSpPr>
        <p:spPr>
          <a:xfrm>
            <a:off x="7624763" y="39370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05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3" name="Text Box 17"/>
          <p:cNvSpPr txBox="1"/>
          <p:nvPr/>
        </p:nvSpPr>
        <p:spPr>
          <a:xfrm>
            <a:off x="7624763" y="39370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04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4" name="Text Box 18"/>
          <p:cNvSpPr txBox="1"/>
          <p:nvPr/>
        </p:nvSpPr>
        <p:spPr>
          <a:xfrm>
            <a:off x="7624763" y="388938"/>
            <a:ext cx="960437" cy="922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03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5" name="Text Box 19"/>
          <p:cNvSpPr txBox="1"/>
          <p:nvPr/>
        </p:nvSpPr>
        <p:spPr>
          <a:xfrm>
            <a:off x="7642225" y="40005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02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6" name="Text Box 20"/>
          <p:cNvSpPr txBox="1"/>
          <p:nvPr/>
        </p:nvSpPr>
        <p:spPr>
          <a:xfrm>
            <a:off x="7643813" y="388938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01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7" name="Text Box 21"/>
          <p:cNvSpPr txBox="1"/>
          <p:nvPr/>
        </p:nvSpPr>
        <p:spPr>
          <a:xfrm>
            <a:off x="7643813" y="392113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00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9" name="Text Box 11"/>
          <p:cNvSpPr txBox="1"/>
          <p:nvPr/>
        </p:nvSpPr>
        <p:spPr>
          <a:xfrm>
            <a:off x="7600950" y="39370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11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0" name="Text Box 11"/>
          <p:cNvSpPr txBox="1"/>
          <p:nvPr/>
        </p:nvSpPr>
        <p:spPr>
          <a:xfrm>
            <a:off x="7620000" y="39370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12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1" name="Text Box 11"/>
          <p:cNvSpPr txBox="1"/>
          <p:nvPr/>
        </p:nvSpPr>
        <p:spPr>
          <a:xfrm>
            <a:off x="7618413" y="40005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13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2" name="Text Box 11"/>
          <p:cNvSpPr txBox="1"/>
          <p:nvPr/>
        </p:nvSpPr>
        <p:spPr>
          <a:xfrm>
            <a:off x="7620000" y="396875"/>
            <a:ext cx="960438" cy="922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14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3" name="Text Box 11"/>
          <p:cNvSpPr txBox="1"/>
          <p:nvPr/>
        </p:nvSpPr>
        <p:spPr>
          <a:xfrm>
            <a:off x="7618413" y="409575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15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86" name="32-Point Star 185"/>
          <p:cNvSpPr/>
          <p:nvPr/>
        </p:nvSpPr>
        <p:spPr>
          <a:xfrm>
            <a:off x="6197600" y="0"/>
            <a:ext cx="3544888" cy="1257300"/>
          </a:xfrm>
          <a:prstGeom prst="star32">
            <a:avLst/>
          </a:prstGeom>
          <a:solidFill>
            <a:schemeClr val="bg1"/>
          </a:solidFill>
          <a:ln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 !</a:t>
            </a:r>
            <a:endParaRPr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1243013" y="1301750"/>
            <a:ext cx="4876800" cy="40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sau tính đúng hay sai ?</a:t>
            </a:r>
            <a:endParaRPr sz="23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6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6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2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0" grpId="0" animBg="1"/>
      <p:bldP spid="61511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18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8370" name="Rectangle 4"/>
          <p:cNvSpPr/>
          <p:nvPr/>
        </p:nvSpPr>
        <p:spPr>
          <a:xfrm>
            <a:off x="2551113" y="3541713"/>
            <a:ext cx="0" cy="430212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eaLnBrk="1" hangingPunct="1"/>
            <a:endParaRPr lang="vi-VN" altLang="vi-VN" dirty="0">
              <a:latin typeface="Calibri" panose="020F0502020204030204" pitchFamily="34" charset="0"/>
            </a:endParaRPr>
          </a:p>
        </p:txBody>
      </p:sp>
      <p:sp>
        <p:nvSpPr>
          <p:cNvPr id="43011" name="Text Box 3"/>
          <p:cNvSpPr txBox="1"/>
          <p:nvPr/>
        </p:nvSpPr>
        <p:spPr>
          <a:xfrm>
            <a:off x="14288" y="1338263"/>
            <a:ext cx="9144000" cy="12620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.VnTime" panose="020B7200000000000000" pitchFamily="34" charset="0"/>
              </a:rPr>
              <a:t> 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v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sánh giá trị của biểu thức: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.VnTime" panose="020B7200000000000000" pitchFamily="34" charset="0"/>
              </a:rPr>
              <a:t>                 </a:t>
            </a: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(35 + 21) : 7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v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: 7 + 21 : 7</a:t>
            </a:r>
            <a:endParaRPr lang="en-US" altLang="vi-VN" sz="32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12" name="Text Box 4"/>
          <p:cNvSpPr txBox="1"/>
          <p:nvPr/>
        </p:nvSpPr>
        <p:spPr>
          <a:xfrm>
            <a:off x="0" y="2490788"/>
            <a:ext cx="1225550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có: </a:t>
            </a:r>
            <a:endParaRPr lang="en-US" altLang="vi-VN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13" name="Text Box 5"/>
          <p:cNvSpPr txBox="1"/>
          <p:nvPr/>
        </p:nvSpPr>
        <p:spPr>
          <a:xfrm>
            <a:off x="1317625" y="3263900"/>
            <a:ext cx="26130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56         : 7</a:t>
            </a:r>
            <a:endParaRPr lang="en-US" altLang="vi-V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14" name="Text Box 6"/>
          <p:cNvSpPr txBox="1"/>
          <p:nvPr/>
        </p:nvSpPr>
        <p:spPr>
          <a:xfrm>
            <a:off x="1525588" y="3811588"/>
            <a:ext cx="244633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8</a:t>
            </a:r>
            <a:endParaRPr lang="en-US" altLang="vi-V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15" name="Text Box 7"/>
          <p:cNvSpPr txBox="1"/>
          <p:nvPr/>
        </p:nvSpPr>
        <p:spPr>
          <a:xfrm>
            <a:off x="5135563" y="2754313"/>
            <a:ext cx="315277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: 7 + 21 : 7 </a:t>
            </a:r>
            <a:endParaRPr lang="en-US" altLang="vi-V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17" name="Text Box 9"/>
          <p:cNvSpPr txBox="1"/>
          <p:nvPr/>
        </p:nvSpPr>
        <p:spPr>
          <a:xfrm>
            <a:off x="5083175" y="3248025"/>
            <a:ext cx="2735263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5   +      3</a:t>
            </a:r>
            <a:endParaRPr lang="en-US" altLang="vi-V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18" name="Text Box 10"/>
          <p:cNvSpPr txBox="1"/>
          <p:nvPr/>
        </p:nvSpPr>
        <p:spPr>
          <a:xfrm>
            <a:off x="5170488" y="3816350"/>
            <a:ext cx="246062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8</a:t>
            </a:r>
            <a:endParaRPr lang="en-US" altLang="vi-V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19" name="Text Box 11"/>
          <p:cNvSpPr txBox="1"/>
          <p:nvPr/>
        </p:nvSpPr>
        <p:spPr>
          <a:xfrm>
            <a:off x="1073150" y="4340225"/>
            <a:ext cx="2830513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(35 + 21) : 7</a:t>
            </a:r>
            <a:endParaRPr lang="en-US" altLang="vi-VN" sz="32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22" name="Text Box 14"/>
          <p:cNvSpPr txBox="1"/>
          <p:nvPr/>
        </p:nvSpPr>
        <p:spPr>
          <a:xfrm>
            <a:off x="4586288" y="4314825"/>
            <a:ext cx="3046412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: 7 + 21 : 7</a:t>
            </a:r>
            <a:endParaRPr lang="en-US" altLang="vi-VN" sz="32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23" name="Text Box 15"/>
          <p:cNvSpPr txBox="1"/>
          <p:nvPr/>
        </p:nvSpPr>
        <p:spPr>
          <a:xfrm>
            <a:off x="0" y="4300538"/>
            <a:ext cx="101917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</a:rPr>
              <a:t>Vậy: </a:t>
            </a:r>
            <a:endParaRPr lang="en-US" altLang="vi-VN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24" name="Text Box 16"/>
          <p:cNvSpPr txBox="1"/>
          <p:nvPr/>
        </p:nvSpPr>
        <p:spPr>
          <a:xfrm>
            <a:off x="4021138" y="4333875"/>
            <a:ext cx="45878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vi-VN" sz="32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30" name="Text Box 22"/>
          <p:cNvSpPr txBox="1"/>
          <p:nvPr/>
        </p:nvSpPr>
        <p:spPr>
          <a:xfrm>
            <a:off x="1466850" y="2682875"/>
            <a:ext cx="2560638" cy="58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(35 + 21) : 7 </a:t>
            </a:r>
            <a:endParaRPr lang="en-US" altLang="vi-V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7" name="Text Box 5"/>
          <p:cNvSpPr txBox="1"/>
          <p:nvPr/>
        </p:nvSpPr>
        <p:spPr>
          <a:xfrm>
            <a:off x="2043113" y="346393"/>
            <a:ext cx="5588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một tổng cho một số</a:t>
            </a:r>
            <a:endParaRPr lang="en-US" altLang="vi-V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30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3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43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30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30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30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430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30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30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87" dur="500" tmFilter="0, 0; .2, .5; .8, .5; 1, 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8" dur="250" autoRev="1" fill="hold"/>
                                        <p:tgtEl>
                                          <p:spTgt spid="430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430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1" grpId="0"/>
      <p:bldP spid="43012" grpId="0"/>
      <p:bldP spid="43013" grpId="0"/>
      <p:bldP spid="43014" grpId="0"/>
      <p:bldP spid="43015" grpId="0"/>
      <p:bldP spid="43017" grpId="0"/>
      <p:bldP spid="43018" grpId="0"/>
      <p:bldP spid="43019" grpId="0"/>
      <p:bldP spid="43019" grpId="1"/>
      <p:bldP spid="43022" grpId="0"/>
      <p:bldP spid="43022" grpId="1"/>
      <p:bldP spid="43023" grpId="0"/>
      <p:bldP spid="43024" grpId="0"/>
      <p:bldP spid="43030" grpId="0"/>
      <p:bldP spid="1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4"/>
          <p:cNvGrpSpPr/>
          <p:nvPr/>
        </p:nvGrpSpPr>
        <p:grpSpPr>
          <a:xfrm>
            <a:off x="-261937" y="803275"/>
            <a:ext cx="7010400" cy="4343400"/>
            <a:chOff x="47" y="0"/>
            <a:chExt cx="5713" cy="4320"/>
          </a:xfrm>
        </p:grpSpPr>
        <p:sp>
          <p:nvSpPr>
            <p:cNvPr id="78875" name="Freeform 5"/>
            <p:cNvSpPr/>
            <p:nvPr/>
          </p:nvSpPr>
          <p:spPr>
            <a:xfrm>
              <a:off x="47" y="0"/>
              <a:ext cx="5713" cy="4320"/>
            </a:xfrm>
            <a:custGeom>
              <a:avLst/>
              <a:gdLst>
                <a:gd name="txL" fmla="*/ 0 w 5713"/>
                <a:gd name="txT" fmla="*/ 0 h 4320"/>
                <a:gd name="txR" fmla="*/ 5713 w 5713"/>
                <a:gd name="txB" fmla="*/ 4320 h 4320"/>
              </a:gdLst>
              <a:ahLst/>
              <a:cxnLst>
                <a:cxn ang="0">
                  <a:pos x="3365" y="58"/>
                </a:cxn>
                <a:cxn ang="0">
                  <a:pos x="3390" y="142"/>
                </a:cxn>
                <a:cxn ang="0">
                  <a:pos x="3613" y="187"/>
                </a:cxn>
                <a:cxn ang="0">
                  <a:pos x="4015" y="178"/>
                </a:cxn>
                <a:cxn ang="0">
                  <a:pos x="4051" y="310"/>
                </a:cxn>
                <a:cxn ang="0">
                  <a:pos x="3735" y="420"/>
                </a:cxn>
                <a:cxn ang="0">
                  <a:pos x="3794" y="514"/>
                </a:cxn>
                <a:cxn ang="0">
                  <a:pos x="3699" y="610"/>
                </a:cxn>
                <a:cxn ang="0">
                  <a:pos x="3576" y="663"/>
                </a:cxn>
                <a:cxn ang="0">
                  <a:pos x="3529" y="765"/>
                </a:cxn>
                <a:cxn ang="0">
                  <a:pos x="3699" y="779"/>
                </a:cxn>
                <a:cxn ang="0">
                  <a:pos x="3838" y="866"/>
                </a:cxn>
                <a:cxn ang="0">
                  <a:pos x="3855" y="996"/>
                </a:cxn>
                <a:cxn ang="0">
                  <a:pos x="4086" y="1008"/>
                </a:cxn>
                <a:cxn ang="0">
                  <a:pos x="4093" y="1019"/>
                </a:cxn>
                <a:cxn ang="0">
                  <a:pos x="4213" y="990"/>
                </a:cxn>
                <a:cxn ang="0">
                  <a:pos x="4402" y="1022"/>
                </a:cxn>
                <a:cxn ang="0">
                  <a:pos x="5351" y="1452"/>
                </a:cxn>
                <a:cxn ang="0">
                  <a:pos x="5642" y="1563"/>
                </a:cxn>
                <a:cxn ang="0">
                  <a:pos x="5637" y="1877"/>
                </a:cxn>
                <a:cxn ang="0">
                  <a:pos x="5417" y="2071"/>
                </a:cxn>
                <a:cxn ang="0">
                  <a:pos x="5321" y="2666"/>
                </a:cxn>
                <a:cxn ang="0">
                  <a:pos x="5311" y="2755"/>
                </a:cxn>
                <a:cxn ang="0">
                  <a:pos x="4581" y="3818"/>
                </a:cxn>
                <a:cxn ang="0">
                  <a:pos x="4260" y="3877"/>
                </a:cxn>
                <a:cxn ang="0">
                  <a:pos x="4554" y="4005"/>
                </a:cxn>
                <a:cxn ang="0">
                  <a:pos x="4525" y="4188"/>
                </a:cxn>
                <a:cxn ang="0">
                  <a:pos x="3961" y="4303"/>
                </a:cxn>
                <a:cxn ang="0">
                  <a:pos x="3451" y="4237"/>
                </a:cxn>
                <a:cxn ang="0">
                  <a:pos x="3194" y="4093"/>
                </a:cxn>
                <a:cxn ang="0">
                  <a:pos x="2990" y="3942"/>
                </a:cxn>
                <a:cxn ang="0">
                  <a:pos x="3034" y="3838"/>
                </a:cxn>
                <a:cxn ang="0">
                  <a:pos x="2789" y="3815"/>
                </a:cxn>
                <a:cxn ang="0">
                  <a:pos x="2632" y="3852"/>
                </a:cxn>
                <a:cxn ang="0">
                  <a:pos x="2598" y="3974"/>
                </a:cxn>
                <a:cxn ang="0">
                  <a:pos x="2478" y="4184"/>
                </a:cxn>
                <a:cxn ang="0">
                  <a:pos x="2169" y="4316"/>
                </a:cxn>
                <a:cxn ang="0">
                  <a:pos x="1723" y="4236"/>
                </a:cxn>
                <a:cxn ang="0">
                  <a:pos x="1515" y="4069"/>
                </a:cxn>
                <a:cxn ang="0">
                  <a:pos x="1203" y="3952"/>
                </a:cxn>
                <a:cxn ang="0">
                  <a:pos x="1017" y="3803"/>
                </a:cxn>
                <a:cxn ang="0">
                  <a:pos x="154" y="2099"/>
                </a:cxn>
                <a:cxn ang="0">
                  <a:pos x="5" y="1861"/>
                </a:cxn>
                <a:cxn ang="0">
                  <a:pos x="365" y="1116"/>
                </a:cxn>
                <a:cxn ang="0">
                  <a:pos x="870" y="1116"/>
                </a:cxn>
                <a:cxn ang="0">
                  <a:pos x="1395" y="1046"/>
                </a:cxn>
                <a:cxn ang="0">
                  <a:pos x="1497" y="992"/>
                </a:cxn>
                <a:cxn ang="0">
                  <a:pos x="1664" y="999"/>
                </a:cxn>
                <a:cxn ang="0">
                  <a:pos x="1814" y="995"/>
                </a:cxn>
                <a:cxn ang="0">
                  <a:pos x="2017" y="866"/>
                </a:cxn>
                <a:cxn ang="0">
                  <a:pos x="2260" y="782"/>
                </a:cxn>
                <a:cxn ang="0">
                  <a:pos x="2191" y="726"/>
                </a:cxn>
                <a:cxn ang="0">
                  <a:pos x="2056" y="670"/>
                </a:cxn>
                <a:cxn ang="0">
                  <a:pos x="2044" y="612"/>
                </a:cxn>
                <a:cxn ang="0">
                  <a:pos x="1973" y="575"/>
                </a:cxn>
                <a:cxn ang="0">
                  <a:pos x="1870" y="557"/>
                </a:cxn>
                <a:cxn ang="0">
                  <a:pos x="1689" y="406"/>
                </a:cxn>
                <a:cxn ang="0">
                  <a:pos x="2125" y="336"/>
                </a:cxn>
                <a:cxn ang="0">
                  <a:pos x="2740" y="30"/>
                </a:cxn>
              </a:cxnLst>
              <a:rect l="txL" t="txT" r="txR" b="txB"/>
              <a:pathLst>
                <a:path w="5713" h="4320">
                  <a:moveTo>
                    <a:pt x="3348" y="0"/>
                  </a:moveTo>
                  <a:lnTo>
                    <a:pt x="3355" y="8"/>
                  </a:lnTo>
                  <a:lnTo>
                    <a:pt x="3360" y="16"/>
                  </a:lnTo>
                  <a:lnTo>
                    <a:pt x="3363" y="24"/>
                  </a:lnTo>
                  <a:lnTo>
                    <a:pt x="3365" y="32"/>
                  </a:lnTo>
                  <a:lnTo>
                    <a:pt x="3365" y="40"/>
                  </a:lnTo>
                  <a:lnTo>
                    <a:pt x="3365" y="48"/>
                  </a:lnTo>
                  <a:lnTo>
                    <a:pt x="3365" y="58"/>
                  </a:lnTo>
                  <a:lnTo>
                    <a:pt x="3365" y="66"/>
                  </a:lnTo>
                  <a:lnTo>
                    <a:pt x="3368" y="74"/>
                  </a:lnTo>
                  <a:lnTo>
                    <a:pt x="3373" y="83"/>
                  </a:lnTo>
                  <a:lnTo>
                    <a:pt x="3375" y="95"/>
                  </a:lnTo>
                  <a:lnTo>
                    <a:pt x="3377" y="107"/>
                  </a:lnTo>
                  <a:lnTo>
                    <a:pt x="3380" y="119"/>
                  </a:lnTo>
                  <a:lnTo>
                    <a:pt x="3385" y="131"/>
                  </a:lnTo>
                  <a:lnTo>
                    <a:pt x="3390" y="142"/>
                  </a:lnTo>
                  <a:lnTo>
                    <a:pt x="3395" y="154"/>
                  </a:lnTo>
                  <a:lnTo>
                    <a:pt x="3402" y="165"/>
                  </a:lnTo>
                  <a:lnTo>
                    <a:pt x="3409" y="175"/>
                  </a:lnTo>
                  <a:lnTo>
                    <a:pt x="3417" y="187"/>
                  </a:lnTo>
                  <a:lnTo>
                    <a:pt x="3424" y="197"/>
                  </a:lnTo>
                  <a:lnTo>
                    <a:pt x="3493" y="195"/>
                  </a:lnTo>
                  <a:lnTo>
                    <a:pt x="3554" y="191"/>
                  </a:lnTo>
                  <a:lnTo>
                    <a:pt x="3613" y="187"/>
                  </a:lnTo>
                  <a:lnTo>
                    <a:pt x="3667" y="182"/>
                  </a:lnTo>
                  <a:lnTo>
                    <a:pt x="3721" y="179"/>
                  </a:lnTo>
                  <a:lnTo>
                    <a:pt x="3775" y="174"/>
                  </a:lnTo>
                  <a:lnTo>
                    <a:pt x="3831" y="170"/>
                  </a:lnTo>
                  <a:lnTo>
                    <a:pt x="3887" y="166"/>
                  </a:lnTo>
                  <a:lnTo>
                    <a:pt x="3946" y="164"/>
                  </a:lnTo>
                  <a:lnTo>
                    <a:pt x="4010" y="162"/>
                  </a:lnTo>
                  <a:lnTo>
                    <a:pt x="4015" y="178"/>
                  </a:lnTo>
                  <a:lnTo>
                    <a:pt x="4020" y="195"/>
                  </a:lnTo>
                  <a:lnTo>
                    <a:pt x="4025" y="211"/>
                  </a:lnTo>
                  <a:lnTo>
                    <a:pt x="4029" y="228"/>
                  </a:lnTo>
                  <a:lnTo>
                    <a:pt x="4037" y="244"/>
                  </a:lnTo>
                  <a:lnTo>
                    <a:pt x="4042" y="261"/>
                  </a:lnTo>
                  <a:lnTo>
                    <a:pt x="4044" y="277"/>
                  </a:lnTo>
                  <a:lnTo>
                    <a:pt x="4049" y="294"/>
                  </a:lnTo>
                  <a:lnTo>
                    <a:pt x="4051" y="310"/>
                  </a:lnTo>
                  <a:lnTo>
                    <a:pt x="4054" y="326"/>
                  </a:lnTo>
                  <a:lnTo>
                    <a:pt x="3701" y="371"/>
                  </a:lnTo>
                  <a:lnTo>
                    <a:pt x="3689" y="381"/>
                  </a:lnTo>
                  <a:lnTo>
                    <a:pt x="3686" y="390"/>
                  </a:lnTo>
                  <a:lnTo>
                    <a:pt x="3694" y="398"/>
                  </a:lnTo>
                  <a:lnTo>
                    <a:pt x="3703" y="406"/>
                  </a:lnTo>
                  <a:lnTo>
                    <a:pt x="3718" y="413"/>
                  </a:lnTo>
                  <a:lnTo>
                    <a:pt x="3735" y="420"/>
                  </a:lnTo>
                  <a:lnTo>
                    <a:pt x="3752" y="427"/>
                  </a:lnTo>
                  <a:lnTo>
                    <a:pt x="3770" y="435"/>
                  </a:lnTo>
                  <a:lnTo>
                    <a:pt x="3782" y="443"/>
                  </a:lnTo>
                  <a:lnTo>
                    <a:pt x="3789" y="453"/>
                  </a:lnTo>
                  <a:lnTo>
                    <a:pt x="3797" y="468"/>
                  </a:lnTo>
                  <a:lnTo>
                    <a:pt x="3799" y="484"/>
                  </a:lnTo>
                  <a:lnTo>
                    <a:pt x="3797" y="499"/>
                  </a:lnTo>
                  <a:lnTo>
                    <a:pt x="3794" y="514"/>
                  </a:lnTo>
                  <a:lnTo>
                    <a:pt x="3787" y="528"/>
                  </a:lnTo>
                  <a:lnTo>
                    <a:pt x="3777" y="542"/>
                  </a:lnTo>
                  <a:lnTo>
                    <a:pt x="3767" y="556"/>
                  </a:lnTo>
                  <a:lnTo>
                    <a:pt x="3755" y="570"/>
                  </a:lnTo>
                  <a:lnTo>
                    <a:pt x="3740" y="582"/>
                  </a:lnTo>
                  <a:lnTo>
                    <a:pt x="3725" y="594"/>
                  </a:lnTo>
                  <a:lnTo>
                    <a:pt x="3713" y="603"/>
                  </a:lnTo>
                  <a:lnTo>
                    <a:pt x="3699" y="610"/>
                  </a:lnTo>
                  <a:lnTo>
                    <a:pt x="3679" y="614"/>
                  </a:lnTo>
                  <a:lnTo>
                    <a:pt x="3659" y="619"/>
                  </a:lnTo>
                  <a:lnTo>
                    <a:pt x="3640" y="623"/>
                  </a:lnTo>
                  <a:lnTo>
                    <a:pt x="3620" y="628"/>
                  </a:lnTo>
                  <a:lnTo>
                    <a:pt x="3603" y="634"/>
                  </a:lnTo>
                  <a:lnTo>
                    <a:pt x="3591" y="642"/>
                  </a:lnTo>
                  <a:lnTo>
                    <a:pt x="3581" y="651"/>
                  </a:lnTo>
                  <a:lnTo>
                    <a:pt x="3576" y="663"/>
                  </a:lnTo>
                  <a:lnTo>
                    <a:pt x="3576" y="676"/>
                  </a:lnTo>
                  <a:lnTo>
                    <a:pt x="3574" y="688"/>
                  </a:lnTo>
                  <a:lnTo>
                    <a:pt x="3569" y="701"/>
                  </a:lnTo>
                  <a:lnTo>
                    <a:pt x="3564" y="714"/>
                  </a:lnTo>
                  <a:lnTo>
                    <a:pt x="3556" y="726"/>
                  </a:lnTo>
                  <a:lnTo>
                    <a:pt x="3547" y="739"/>
                  </a:lnTo>
                  <a:lnTo>
                    <a:pt x="3537" y="752"/>
                  </a:lnTo>
                  <a:lnTo>
                    <a:pt x="3529" y="765"/>
                  </a:lnTo>
                  <a:lnTo>
                    <a:pt x="3520" y="778"/>
                  </a:lnTo>
                  <a:lnTo>
                    <a:pt x="3512" y="790"/>
                  </a:lnTo>
                  <a:lnTo>
                    <a:pt x="3542" y="790"/>
                  </a:lnTo>
                  <a:lnTo>
                    <a:pt x="3574" y="789"/>
                  </a:lnTo>
                  <a:lnTo>
                    <a:pt x="3603" y="787"/>
                  </a:lnTo>
                  <a:lnTo>
                    <a:pt x="3635" y="783"/>
                  </a:lnTo>
                  <a:lnTo>
                    <a:pt x="3667" y="781"/>
                  </a:lnTo>
                  <a:lnTo>
                    <a:pt x="3699" y="779"/>
                  </a:lnTo>
                  <a:lnTo>
                    <a:pt x="3730" y="779"/>
                  </a:lnTo>
                  <a:lnTo>
                    <a:pt x="3760" y="779"/>
                  </a:lnTo>
                  <a:lnTo>
                    <a:pt x="3792" y="782"/>
                  </a:lnTo>
                  <a:lnTo>
                    <a:pt x="3821" y="787"/>
                  </a:lnTo>
                  <a:lnTo>
                    <a:pt x="3833" y="807"/>
                  </a:lnTo>
                  <a:lnTo>
                    <a:pt x="3838" y="827"/>
                  </a:lnTo>
                  <a:lnTo>
                    <a:pt x="3841" y="846"/>
                  </a:lnTo>
                  <a:lnTo>
                    <a:pt x="3838" y="866"/>
                  </a:lnTo>
                  <a:lnTo>
                    <a:pt x="3833" y="885"/>
                  </a:lnTo>
                  <a:lnTo>
                    <a:pt x="3828" y="904"/>
                  </a:lnTo>
                  <a:lnTo>
                    <a:pt x="3821" y="925"/>
                  </a:lnTo>
                  <a:lnTo>
                    <a:pt x="3814" y="944"/>
                  </a:lnTo>
                  <a:lnTo>
                    <a:pt x="3809" y="964"/>
                  </a:lnTo>
                  <a:lnTo>
                    <a:pt x="3806" y="984"/>
                  </a:lnTo>
                  <a:lnTo>
                    <a:pt x="3831" y="990"/>
                  </a:lnTo>
                  <a:lnTo>
                    <a:pt x="3855" y="996"/>
                  </a:lnTo>
                  <a:lnTo>
                    <a:pt x="3882" y="999"/>
                  </a:lnTo>
                  <a:lnTo>
                    <a:pt x="3912" y="1002"/>
                  </a:lnTo>
                  <a:lnTo>
                    <a:pt x="3944" y="1003"/>
                  </a:lnTo>
                  <a:lnTo>
                    <a:pt x="3973" y="1004"/>
                  </a:lnTo>
                  <a:lnTo>
                    <a:pt x="4005" y="1005"/>
                  </a:lnTo>
                  <a:lnTo>
                    <a:pt x="4034" y="1005"/>
                  </a:lnTo>
                  <a:lnTo>
                    <a:pt x="4061" y="1006"/>
                  </a:lnTo>
                  <a:lnTo>
                    <a:pt x="4086" y="1008"/>
                  </a:lnTo>
                  <a:lnTo>
                    <a:pt x="4086" y="1010"/>
                  </a:lnTo>
                  <a:lnTo>
                    <a:pt x="4086" y="1012"/>
                  </a:lnTo>
                  <a:lnTo>
                    <a:pt x="4088" y="1013"/>
                  </a:lnTo>
                  <a:lnTo>
                    <a:pt x="4088" y="1014"/>
                  </a:lnTo>
                  <a:lnTo>
                    <a:pt x="4088" y="1015"/>
                  </a:lnTo>
                  <a:lnTo>
                    <a:pt x="4088" y="1016"/>
                  </a:lnTo>
                  <a:lnTo>
                    <a:pt x="4091" y="1018"/>
                  </a:lnTo>
                  <a:lnTo>
                    <a:pt x="4093" y="1019"/>
                  </a:lnTo>
                  <a:lnTo>
                    <a:pt x="4096" y="1020"/>
                  </a:lnTo>
                  <a:lnTo>
                    <a:pt x="4098" y="1020"/>
                  </a:lnTo>
                  <a:lnTo>
                    <a:pt x="4115" y="1013"/>
                  </a:lnTo>
                  <a:lnTo>
                    <a:pt x="4132" y="1007"/>
                  </a:lnTo>
                  <a:lnTo>
                    <a:pt x="4152" y="1002"/>
                  </a:lnTo>
                  <a:lnTo>
                    <a:pt x="4172" y="997"/>
                  </a:lnTo>
                  <a:lnTo>
                    <a:pt x="4191" y="994"/>
                  </a:lnTo>
                  <a:lnTo>
                    <a:pt x="4213" y="990"/>
                  </a:lnTo>
                  <a:lnTo>
                    <a:pt x="4235" y="987"/>
                  </a:lnTo>
                  <a:lnTo>
                    <a:pt x="4255" y="984"/>
                  </a:lnTo>
                  <a:lnTo>
                    <a:pt x="4277" y="982"/>
                  </a:lnTo>
                  <a:lnTo>
                    <a:pt x="4299" y="979"/>
                  </a:lnTo>
                  <a:lnTo>
                    <a:pt x="4333" y="987"/>
                  </a:lnTo>
                  <a:lnTo>
                    <a:pt x="4360" y="997"/>
                  </a:lnTo>
                  <a:lnTo>
                    <a:pt x="4382" y="1008"/>
                  </a:lnTo>
                  <a:lnTo>
                    <a:pt x="4402" y="1022"/>
                  </a:lnTo>
                  <a:lnTo>
                    <a:pt x="4414" y="1037"/>
                  </a:lnTo>
                  <a:lnTo>
                    <a:pt x="4426" y="1052"/>
                  </a:lnTo>
                  <a:lnTo>
                    <a:pt x="4436" y="1068"/>
                  </a:lnTo>
                  <a:lnTo>
                    <a:pt x="4446" y="1085"/>
                  </a:lnTo>
                  <a:lnTo>
                    <a:pt x="4456" y="1101"/>
                  </a:lnTo>
                  <a:lnTo>
                    <a:pt x="4468" y="1116"/>
                  </a:lnTo>
                  <a:lnTo>
                    <a:pt x="5351" y="1119"/>
                  </a:lnTo>
                  <a:lnTo>
                    <a:pt x="5351" y="1452"/>
                  </a:lnTo>
                  <a:lnTo>
                    <a:pt x="5387" y="1466"/>
                  </a:lnTo>
                  <a:lnTo>
                    <a:pt x="5424" y="1478"/>
                  </a:lnTo>
                  <a:lnTo>
                    <a:pt x="5463" y="1492"/>
                  </a:lnTo>
                  <a:lnTo>
                    <a:pt x="5503" y="1504"/>
                  </a:lnTo>
                  <a:lnTo>
                    <a:pt x="5542" y="1517"/>
                  </a:lnTo>
                  <a:lnTo>
                    <a:pt x="5578" y="1531"/>
                  </a:lnTo>
                  <a:lnTo>
                    <a:pt x="5610" y="1547"/>
                  </a:lnTo>
                  <a:lnTo>
                    <a:pt x="5642" y="1563"/>
                  </a:lnTo>
                  <a:lnTo>
                    <a:pt x="5667" y="1581"/>
                  </a:lnTo>
                  <a:lnTo>
                    <a:pt x="5686" y="1602"/>
                  </a:lnTo>
                  <a:lnTo>
                    <a:pt x="5706" y="1648"/>
                  </a:lnTo>
                  <a:lnTo>
                    <a:pt x="5713" y="1695"/>
                  </a:lnTo>
                  <a:lnTo>
                    <a:pt x="5708" y="1742"/>
                  </a:lnTo>
                  <a:lnTo>
                    <a:pt x="5694" y="1788"/>
                  </a:lnTo>
                  <a:lnTo>
                    <a:pt x="5669" y="1834"/>
                  </a:lnTo>
                  <a:lnTo>
                    <a:pt x="5637" y="1877"/>
                  </a:lnTo>
                  <a:lnTo>
                    <a:pt x="5603" y="1922"/>
                  </a:lnTo>
                  <a:lnTo>
                    <a:pt x="5561" y="1964"/>
                  </a:lnTo>
                  <a:lnTo>
                    <a:pt x="5517" y="2005"/>
                  </a:lnTo>
                  <a:lnTo>
                    <a:pt x="5473" y="2045"/>
                  </a:lnTo>
                  <a:lnTo>
                    <a:pt x="5458" y="2052"/>
                  </a:lnTo>
                  <a:lnTo>
                    <a:pt x="5446" y="2059"/>
                  </a:lnTo>
                  <a:lnTo>
                    <a:pt x="5431" y="2066"/>
                  </a:lnTo>
                  <a:lnTo>
                    <a:pt x="5417" y="2071"/>
                  </a:lnTo>
                  <a:lnTo>
                    <a:pt x="5402" y="2077"/>
                  </a:lnTo>
                  <a:lnTo>
                    <a:pt x="5390" y="2083"/>
                  </a:lnTo>
                  <a:lnTo>
                    <a:pt x="5375" y="2088"/>
                  </a:lnTo>
                  <a:lnTo>
                    <a:pt x="5360" y="2094"/>
                  </a:lnTo>
                  <a:lnTo>
                    <a:pt x="5346" y="2101"/>
                  </a:lnTo>
                  <a:lnTo>
                    <a:pt x="5333" y="2107"/>
                  </a:lnTo>
                  <a:lnTo>
                    <a:pt x="5314" y="2654"/>
                  </a:lnTo>
                  <a:lnTo>
                    <a:pt x="5321" y="2666"/>
                  </a:lnTo>
                  <a:lnTo>
                    <a:pt x="5324" y="2677"/>
                  </a:lnTo>
                  <a:lnTo>
                    <a:pt x="5324" y="2688"/>
                  </a:lnTo>
                  <a:lnTo>
                    <a:pt x="5321" y="2700"/>
                  </a:lnTo>
                  <a:lnTo>
                    <a:pt x="5319" y="2711"/>
                  </a:lnTo>
                  <a:lnTo>
                    <a:pt x="5316" y="2723"/>
                  </a:lnTo>
                  <a:lnTo>
                    <a:pt x="5314" y="2733"/>
                  </a:lnTo>
                  <a:lnTo>
                    <a:pt x="5311" y="2744"/>
                  </a:lnTo>
                  <a:lnTo>
                    <a:pt x="5311" y="2755"/>
                  </a:lnTo>
                  <a:lnTo>
                    <a:pt x="5314" y="2765"/>
                  </a:lnTo>
                  <a:lnTo>
                    <a:pt x="5297" y="3818"/>
                  </a:lnTo>
                  <a:lnTo>
                    <a:pt x="5179" y="3818"/>
                  </a:lnTo>
                  <a:lnTo>
                    <a:pt x="5059" y="3818"/>
                  </a:lnTo>
                  <a:lnTo>
                    <a:pt x="4939" y="3818"/>
                  </a:lnTo>
                  <a:lnTo>
                    <a:pt x="4819" y="3818"/>
                  </a:lnTo>
                  <a:lnTo>
                    <a:pt x="4699" y="3818"/>
                  </a:lnTo>
                  <a:lnTo>
                    <a:pt x="4581" y="3818"/>
                  </a:lnTo>
                  <a:lnTo>
                    <a:pt x="4463" y="3818"/>
                  </a:lnTo>
                  <a:lnTo>
                    <a:pt x="4353" y="3818"/>
                  </a:lnTo>
                  <a:lnTo>
                    <a:pt x="4245" y="3818"/>
                  </a:lnTo>
                  <a:lnTo>
                    <a:pt x="4142" y="3818"/>
                  </a:lnTo>
                  <a:lnTo>
                    <a:pt x="4105" y="3847"/>
                  </a:lnTo>
                  <a:lnTo>
                    <a:pt x="4154" y="3859"/>
                  </a:lnTo>
                  <a:lnTo>
                    <a:pt x="4206" y="3868"/>
                  </a:lnTo>
                  <a:lnTo>
                    <a:pt x="4260" y="3877"/>
                  </a:lnTo>
                  <a:lnTo>
                    <a:pt x="4311" y="3886"/>
                  </a:lnTo>
                  <a:lnTo>
                    <a:pt x="4363" y="3895"/>
                  </a:lnTo>
                  <a:lnTo>
                    <a:pt x="4409" y="3907"/>
                  </a:lnTo>
                  <a:lnTo>
                    <a:pt x="4453" y="3920"/>
                  </a:lnTo>
                  <a:lnTo>
                    <a:pt x="4490" y="3936"/>
                  </a:lnTo>
                  <a:lnTo>
                    <a:pt x="4522" y="3957"/>
                  </a:lnTo>
                  <a:lnTo>
                    <a:pt x="4547" y="3982"/>
                  </a:lnTo>
                  <a:lnTo>
                    <a:pt x="4554" y="4005"/>
                  </a:lnTo>
                  <a:lnTo>
                    <a:pt x="4556" y="4028"/>
                  </a:lnTo>
                  <a:lnTo>
                    <a:pt x="4556" y="4051"/>
                  </a:lnTo>
                  <a:lnTo>
                    <a:pt x="4554" y="4074"/>
                  </a:lnTo>
                  <a:lnTo>
                    <a:pt x="4549" y="4098"/>
                  </a:lnTo>
                  <a:lnTo>
                    <a:pt x="4542" y="4120"/>
                  </a:lnTo>
                  <a:lnTo>
                    <a:pt x="4537" y="4143"/>
                  </a:lnTo>
                  <a:lnTo>
                    <a:pt x="4529" y="4165"/>
                  </a:lnTo>
                  <a:lnTo>
                    <a:pt x="4525" y="4188"/>
                  </a:lnTo>
                  <a:lnTo>
                    <a:pt x="4520" y="4208"/>
                  </a:lnTo>
                  <a:lnTo>
                    <a:pt x="4456" y="4242"/>
                  </a:lnTo>
                  <a:lnTo>
                    <a:pt x="4385" y="4267"/>
                  </a:lnTo>
                  <a:lnTo>
                    <a:pt x="4306" y="4284"/>
                  </a:lnTo>
                  <a:lnTo>
                    <a:pt x="4225" y="4296"/>
                  </a:lnTo>
                  <a:lnTo>
                    <a:pt x="4140" y="4302"/>
                  </a:lnTo>
                  <a:lnTo>
                    <a:pt x="4051" y="4304"/>
                  </a:lnTo>
                  <a:lnTo>
                    <a:pt x="3961" y="4303"/>
                  </a:lnTo>
                  <a:lnTo>
                    <a:pt x="3870" y="4300"/>
                  </a:lnTo>
                  <a:lnTo>
                    <a:pt x="3779" y="4294"/>
                  </a:lnTo>
                  <a:lnTo>
                    <a:pt x="3689" y="4287"/>
                  </a:lnTo>
                  <a:lnTo>
                    <a:pt x="3647" y="4278"/>
                  </a:lnTo>
                  <a:lnTo>
                    <a:pt x="3600" y="4269"/>
                  </a:lnTo>
                  <a:lnTo>
                    <a:pt x="3551" y="4260"/>
                  </a:lnTo>
                  <a:lnTo>
                    <a:pt x="3500" y="4248"/>
                  </a:lnTo>
                  <a:lnTo>
                    <a:pt x="3451" y="4237"/>
                  </a:lnTo>
                  <a:lnTo>
                    <a:pt x="3407" y="4223"/>
                  </a:lnTo>
                  <a:lnTo>
                    <a:pt x="3368" y="4207"/>
                  </a:lnTo>
                  <a:lnTo>
                    <a:pt x="3338" y="4189"/>
                  </a:lnTo>
                  <a:lnTo>
                    <a:pt x="3319" y="4166"/>
                  </a:lnTo>
                  <a:lnTo>
                    <a:pt x="3311" y="4140"/>
                  </a:lnTo>
                  <a:lnTo>
                    <a:pt x="3272" y="4125"/>
                  </a:lnTo>
                  <a:lnTo>
                    <a:pt x="3233" y="4109"/>
                  </a:lnTo>
                  <a:lnTo>
                    <a:pt x="3194" y="4093"/>
                  </a:lnTo>
                  <a:lnTo>
                    <a:pt x="3157" y="4076"/>
                  </a:lnTo>
                  <a:lnTo>
                    <a:pt x="3123" y="4058"/>
                  </a:lnTo>
                  <a:lnTo>
                    <a:pt x="3091" y="4039"/>
                  </a:lnTo>
                  <a:lnTo>
                    <a:pt x="3059" y="4020"/>
                  </a:lnTo>
                  <a:lnTo>
                    <a:pt x="3029" y="3999"/>
                  </a:lnTo>
                  <a:lnTo>
                    <a:pt x="3005" y="3978"/>
                  </a:lnTo>
                  <a:lnTo>
                    <a:pt x="2983" y="3955"/>
                  </a:lnTo>
                  <a:lnTo>
                    <a:pt x="2990" y="3942"/>
                  </a:lnTo>
                  <a:lnTo>
                    <a:pt x="2995" y="3928"/>
                  </a:lnTo>
                  <a:lnTo>
                    <a:pt x="3000" y="3916"/>
                  </a:lnTo>
                  <a:lnTo>
                    <a:pt x="3005" y="3902"/>
                  </a:lnTo>
                  <a:lnTo>
                    <a:pt x="3012" y="3888"/>
                  </a:lnTo>
                  <a:lnTo>
                    <a:pt x="3017" y="3876"/>
                  </a:lnTo>
                  <a:lnTo>
                    <a:pt x="3022" y="3863"/>
                  </a:lnTo>
                  <a:lnTo>
                    <a:pt x="3027" y="3851"/>
                  </a:lnTo>
                  <a:lnTo>
                    <a:pt x="3034" y="3838"/>
                  </a:lnTo>
                  <a:lnTo>
                    <a:pt x="3039" y="3827"/>
                  </a:lnTo>
                  <a:lnTo>
                    <a:pt x="3005" y="3819"/>
                  </a:lnTo>
                  <a:lnTo>
                    <a:pt x="2971" y="3813"/>
                  </a:lnTo>
                  <a:lnTo>
                    <a:pt x="2936" y="3812"/>
                  </a:lnTo>
                  <a:lnTo>
                    <a:pt x="2902" y="3812"/>
                  </a:lnTo>
                  <a:lnTo>
                    <a:pt x="2865" y="3813"/>
                  </a:lnTo>
                  <a:lnTo>
                    <a:pt x="2828" y="3814"/>
                  </a:lnTo>
                  <a:lnTo>
                    <a:pt x="2789" y="3815"/>
                  </a:lnTo>
                  <a:lnTo>
                    <a:pt x="2750" y="3816"/>
                  </a:lnTo>
                  <a:lnTo>
                    <a:pt x="2706" y="3815"/>
                  </a:lnTo>
                  <a:lnTo>
                    <a:pt x="2659" y="3811"/>
                  </a:lnTo>
                  <a:lnTo>
                    <a:pt x="2647" y="3818"/>
                  </a:lnTo>
                  <a:lnTo>
                    <a:pt x="2640" y="3824"/>
                  </a:lnTo>
                  <a:lnTo>
                    <a:pt x="2635" y="3834"/>
                  </a:lnTo>
                  <a:lnTo>
                    <a:pt x="2632" y="3843"/>
                  </a:lnTo>
                  <a:lnTo>
                    <a:pt x="2632" y="3852"/>
                  </a:lnTo>
                  <a:lnTo>
                    <a:pt x="2632" y="3861"/>
                  </a:lnTo>
                  <a:lnTo>
                    <a:pt x="2632" y="3870"/>
                  </a:lnTo>
                  <a:lnTo>
                    <a:pt x="2632" y="3879"/>
                  </a:lnTo>
                  <a:lnTo>
                    <a:pt x="2630" y="3886"/>
                  </a:lnTo>
                  <a:lnTo>
                    <a:pt x="2623" y="3893"/>
                  </a:lnTo>
                  <a:lnTo>
                    <a:pt x="2615" y="3920"/>
                  </a:lnTo>
                  <a:lnTo>
                    <a:pt x="2608" y="3947"/>
                  </a:lnTo>
                  <a:lnTo>
                    <a:pt x="2598" y="3974"/>
                  </a:lnTo>
                  <a:lnTo>
                    <a:pt x="2591" y="4003"/>
                  </a:lnTo>
                  <a:lnTo>
                    <a:pt x="2578" y="4030"/>
                  </a:lnTo>
                  <a:lnTo>
                    <a:pt x="2566" y="4058"/>
                  </a:lnTo>
                  <a:lnTo>
                    <a:pt x="2554" y="4084"/>
                  </a:lnTo>
                  <a:lnTo>
                    <a:pt x="2537" y="4110"/>
                  </a:lnTo>
                  <a:lnTo>
                    <a:pt x="2520" y="4136"/>
                  </a:lnTo>
                  <a:lnTo>
                    <a:pt x="2497" y="4160"/>
                  </a:lnTo>
                  <a:lnTo>
                    <a:pt x="2478" y="4184"/>
                  </a:lnTo>
                  <a:lnTo>
                    <a:pt x="2453" y="4206"/>
                  </a:lnTo>
                  <a:lnTo>
                    <a:pt x="2422" y="4228"/>
                  </a:lnTo>
                  <a:lnTo>
                    <a:pt x="2387" y="4248"/>
                  </a:lnTo>
                  <a:lnTo>
                    <a:pt x="2348" y="4267"/>
                  </a:lnTo>
                  <a:lnTo>
                    <a:pt x="2309" y="4283"/>
                  </a:lnTo>
                  <a:lnTo>
                    <a:pt x="2265" y="4296"/>
                  </a:lnTo>
                  <a:lnTo>
                    <a:pt x="2218" y="4308"/>
                  </a:lnTo>
                  <a:lnTo>
                    <a:pt x="2169" y="4316"/>
                  </a:lnTo>
                  <a:lnTo>
                    <a:pt x="2120" y="4320"/>
                  </a:lnTo>
                  <a:lnTo>
                    <a:pt x="2054" y="4319"/>
                  </a:lnTo>
                  <a:lnTo>
                    <a:pt x="1993" y="4312"/>
                  </a:lnTo>
                  <a:lnTo>
                    <a:pt x="1934" y="4303"/>
                  </a:lnTo>
                  <a:lnTo>
                    <a:pt x="1877" y="4290"/>
                  </a:lnTo>
                  <a:lnTo>
                    <a:pt x="1823" y="4274"/>
                  </a:lnTo>
                  <a:lnTo>
                    <a:pt x="1772" y="4255"/>
                  </a:lnTo>
                  <a:lnTo>
                    <a:pt x="1723" y="4236"/>
                  </a:lnTo>
                  <a:lnTo>
                    <a:pt x="1676" y="4215"/>
                  </a:lnTo>
                  <a:lnTo>
                    <a:pt x="1632" y="4194"/>
                  </a:lnTo>
                  <a:lnTo>
                    <a:pt x="1591" y="4173"/>
                  </a:lnTo>
                  <a:lnTo>
                    <a:pt x="1610" y="4143"/>
                  </a:lnTo>
                  <a:lnTo>
                    <a:pt x="1610" y="4119"/>
                  </a:lnTo>
                  <a:lnTo>
                    <a:pt x="1591" y="4100"/>
                  </a:lnTo>
                  <a:lnTo>
                    <a:pt x="1559" y="4083"/>
                  </a:lnTo>
                  <a:lnTo>
                    <a:pt x="1515" y="4069"/>
                  </a:lnTo>
                  <a:lnTo>
                    <a:pt x="1466" y="4056"/>
                  </a:lnTo>
                  <a:lnTo>
                    <a:pt x="1414" y="4044"/>
                  </a:lnTo>
                  <a:lnTo>
                    <a:pt x="1368" y="4032"/>
                  </a:lnTo>
                  <a:lnTo>
                    <a:pt x="1323" y="4019"/>
                  </a:lnTo>
                  <a:lnTo>
                    <a:pt x="1292" y="4003"/>
                  </a:lnTo>
                  <a:lnTo>
                    <a:pt x="1260" y="3987"/>
                  </a:lnTo>
                  <a:lnTo>
                    <a:pt x="1230" y="3971"/>
                  </a:lnTo>
                  <a:lnTo>
                    <a:pt x="1203" y="3952"/>
                  </a:lnTo>
                  <a:lnTo>
                    <a:pt x="1179" y="3934"/>
                  </a:lnTo>
                  <a:lnTo>
                    <a:pt x="1159" y="3915"/>
                  </a:lnTo>
                  <a:lnTo>
                    <a:pt x="1140" y="3895"/>
                  </a:lnTo>
                  <a:lnTo>
                    <a:pt x="1122" y="3875"/>
                  </a:lnTo>
                  <a:lnTo>
                    <a:pt x="1105" y="3855"/>
                  </a:lnTo>
                  <a:lnTo>
                    <a:pt x="1088" y="3835"/>
                  </a:lnTo>
                  <a:lnTo>
                    <a:pt x="1071" y="3814"/>
                  </a:lnTo>
                  <a:lnTo>
                    <a:pt x="1017" y="3803"/>
                  </a:lnTo>
                  <a:lnTo>
                    <a:pt x="348" y="3803"/>
                  </a:lnTo>
                  <a:lnTo>
                    <a:pt x="355" y="2144"/>
                  </a:lnTo>
                  <a:lnTo>
                    <a:pt x="319" y="2140"/>
                  </a:lnTo>
                  <a:lnTo>
                    <a:pt x="284" y="2133"/>
                  </a:lnTo>
                  <a:lnTo>
                    <a:pt x="250" y="2126"/>
                  </a:lnTo>
                  <a:lnTo>
                    <a:pt x="216" y="2118"/>
                  </a:lnTo>
                  <a:lnTo>
                    <a:pt x="184" y="2109"/>
                  </a:lnTo>
                  <a:lnTo>
                    <a:pt x="154" y="2099"/>
                  </a:lnTo>
                  <a:lnTo>
                    <a:pt x="127" y="2087"/>
                  </a:lnTo>
                  <a:lnTo>
                    <a:pt x="103" y="2074"/>
                  </a:lnTo>
                  <a:lnTo>
                    <a:pt x="81" y="2059"/>
                  </a:lnTo>
                  <a:lnTo>
                    <a:pt x="64" y="2042"/>
                  </a:lnTo>
                  <a:lnTo>
                    <a:pt x="46" y="1999"/>
                  </a:lnTo>
                  <a:lnTo>
                    <a:pt x="32" y="1955"/>
                  </a:lnTo>
                  <a:lnTo>
                    <a:pt x="15" y="1908"/>
                  </a:lnTo>
                  <a:lnTo>
                    <a:pt x="5" y="1861"/>
                  </a:lnTo>
                  <a:lnTo>
                    <a:pt x="0" y="1813"/>
                  </a:lnTo>
                  <a:lnTo>
                    <a:pt x="2" y="1766"/>
                  </a:lnTo>
                  <a:lnTo>
                    <a:pt x="17" y="1720"/>
                  </a:lnTo>
                  <a:lnTo>
                    <a:pt x="42" y="1677"/>
                  </a:lnTo>
                  <a:lnTo>
                    <a:pt x="81" y="1635"/>
                  </a:lnTo>
                  <a:lnTo>
                    <a:pt x="135" y="1596"/>
                  </a:lnTo>
                  <a:lnTo>
                    <a:pt x="348" y="1543"/>
                  </a:lnTo>
                  <a:lnTo>
                    <a:pt x="365" y="1116"/>
                  </a:lnTo>
                  <a:lnTo>
                    <a:pt x="421" y="1116"/>
                  </a:lnTo>
                  <a:lnTo>
                    <a:pt x="485" y="1116"/>
                  </a:lnTo>
                  <a:lnTo>
                    <a:pt x="556" y="1116"/>
                  </a:lnTo>
                  <a:lnTo>
                    <a:pt x="630" y="1116"/>
                  </a:lnTo>
                  <a:lnTo>
                    <a:pt x="701" y="1116"/>
                  </a:lnTo>
                  <a:lnTo>
                    <a:pt x="767" y="1116"/>
                  </a:lnTo>
                  <a:lnTo>
                    <a:pt x="823" y="1116"/>
                  </a:lnTo>
                  <a:lnTo>
                    <a:pt x="870" y="1116"/>
                  </a:lnTo>
                  <a:lnTo>
                    <a:pt x="899" y="1116"/>
                  </a:lnTo>
                  <a:lnTo>
                    <a:pt x="909" y="1116"/>
                  </a:lnTo>
                  <a:lnTo>
                    <a:pt x="1319" y="1111"/>
                  </a:lnTo>
                  <a:lnTo>
                    <a:pt x="1331" y="1100"/>
                  </a:lnTo>
                  <a:lnTo>
                    <a:pt x="1345" y="1086"/>
                  </a:lnTo>
                  <a:lnTo>
                    <a:pt x="1360" y="1074"/>
                  </a:lnTo>
                  <a:lnTo>
                    <a:pt x="1377" y="1060"/>
                  </a:lnTo>
                  <a:lnTo>
                    <a:pt x="1395" y="1046"/>
                  </a:lnTo>
                  <a:lnTo>
                    <a:pt x="1412" y="1035"/>
                  </a:lnTo>
                  <a:lnTo>
                    <a:pt x="1424" y="1024"/>
                  </a:lnTo>
                  <a:lnTo>
                    <a:pt x="1436" y="1016"/>
                  </a:lnTo>
                  <a:lnTo>
                    <a:pt x="1444" y="1011"/>
                  </a:lnTo>
                  <a:lnTo>
                    <a:pt x="1446" y="1008"/>
                  </a:lnTo>
                  <a:lnTo>
                    <a:pt x="1461" y="1003"/>
                  </a:lnTo>
                  <a:lnTo>
                    <a:pt x="1478" y="997"/>
                  </a:lnTo>
                  <a:lnTo>
                    <a:pt x="1497" y="992"/>
                  </a:lnTo>
                  <a:lnTo>
                    <a:pt x="1517" y="988"/>
                  </a:lnTo>
                  <a:lnTo>
                    <a:pt x="1539" y="986"/>
                  </a:lnTo>
                  <a:lnTo>
                    <a:pt x="1564" y="983"/>
                  </a:lnTo>
                  <a:lnTo>
                    <a:pt x="1586" y="983"/>
                  </a:lnTo>
                  <a:lnTo>
                    <a:pt x="1610" y="984"/>
                  </a:lnTo>
                  <a:lnTo>
                    <a:pt x="1632" y="988"/>
                  </a:lnTo>
                  <a:lnTo>
                    <a:pt x="1652" y="992"/>
                  </a:lnTo>
                  <a:lnTo>
                    <a:pt x="1664" y="999"/>
                  </a:lnTo>
                  <a:lnTo>
                    <a:pt x="1676" y="1003"/>
                  </a:lnTo>
                  <a:lnTo>
                    <a:pt x="1694" y="1005"/>
                  </a:lnTo>
                  <a:lnTo>
                    <a:pt x="1713" y="1005"/>
                  </a:lnTo>
                  <a:lnTo>
                    <a:pt x="1733" y="1004"/>
                  </a:lnTo>
                  <a:lnTo>
                    <a:pt x="1752" y="1002"/>
                  </a:lnTo>
                  <a:lnTo>
                    <a:pt x="1774" y="999"/>
                  </a:lnTo>
                  <a:lnTo>
                    <a:pt x="1794" y="997"/>
                  </a:lnTo>
                  <a:lnTo>
                    <a:pt x="1814" y="995"/>
                  </a:lnTo>
                  <a:lnTo>
                    <a:pt x="1828" y="992"/>
                  </a:lnTo>
                  <a:lnTo>
                    <a:pt x="1897" y="991"/>
                  </a:lnTo>
                  <a:lnTo>
                    <a:pt x="1941" y="982"/>
                  </a:lnTo>
                  <a:lnTo>
                    <a:pt x="1973" y="966"/>
                  </a:lnTo>
                  <a:lnTo>
                    <a:pt x="1990" y="944"/>
                  </a:lnTo>
                  <a:lnTo>
                    <a:pt x="2002" y="919"/>
                  </a:lnTo>
                  <a:lnTo>
                    <a:pt x="2010" y="893"/>
                  </a:lnTo>
                  <a:lnTo>
                    <a:pt x="2017" y="866"/>
                  </a:lnTo>
                  <a:lnTo>
                    <a:pt x="2032" y="840"/>
                  </a:lnTo>
                  <a:lnTo>
                    <a:pt x="2056" y="818"/>
                  </a:lnTo>
                  <a:lnTo>
                    <a:pt x="2093" y="799"/>
                  </a:lnTo>
                  <a:lnTo>
                    <a:pt x="2262" y="814"/>
                  </a:lnTo>
                  <a:lnTo>
                    <a:pt x="2267" y="806"/>
                  </a:lnTo>
                  <a:lnTo>
                    <a:pt x="2265" y="797"/>
                  </a:lnTo>
                  <a:lnTo>
                    <a:pt x="2262" y="790"/>
                  </a:lnTo>
                  <a:lnTo>
                    <a:pt x="2260" y="782"/>
                  </a:lnTo>
                  <a:lnTo>
                    <a:pt x="2255" y="775"/>
                  </a:lnTo>
                  <a:lnTo>
                    <a:pt x="2247" y="767"/>
                  </a:lnTo>
                  <a:lnTo>
                    <a:pt x="2243" y="759"/>
                  </a:lnTo>
                  <a:lnTo>
                    <a:pt x="2238" y="751"/>
                  </a:lnTo>
                  <a:lnTo>
                    <a:pt x="2235" y="742"/>
                  </a:lnTo>
                  <a:lnTo>
                    <a:pt x="2233" y="732"/>
                  </a:lnTo>
                  <a:lnTo>
                    <a:pt x="2213" y="730"/>
                  </a:lnTo>
                  <a:lnTo>
                    <a:pt x="2191" y="726"/>
                  </a:lnTo>
                  <a:lnTo>
                    <a:pt x="2172" y="723"/>
                  </a:lnTo>
                  <a:lnTo>
                    <a:pt x="2152" y="717"/>
                  </a:lnTo>
                  <a:lnTo>
                    <a:pt x="2132" y="711"/>
                  </a:lnTo>
                  <a:lnTo>
                    <a:pt x="2113" y="706"/>
                  </a:lnTo>
                  <a:lnTo>
                    <a:pt x="2098" y="698"/>
                  </a:lnTo>
                  <a:lnTo>
                    <a:pt x="2081" y="690"/>
                  </a:lnTo>
                  <a:lnTo>
                    <a:pt x="2069" y="680"/>
                  </a:lnTo>
                  <a:lnTo>
                    <a:pt x="2056" y="670"/>
                  </a:lnTo>
                  <a:lnTo>
                    <a:pt x="2051" y="663"/>
                  </a:lnTo>
                  <a:lnTo>
                    <a:pt x="2049" y="655"/>
                  </a:lnTo>
                  <a:lnTo>
                    <a:pt x="2049" y="647"/>
                  </a:lnTo>
                  <a:lnTo>
                    <a:pt x="2051" y="639"/>
                  </a:lnTo>
                  <a:lnTo>
                    <a:pt x="2054" y="631"/>
                  </a:lnTo>
                  <a:lnTo>
                    <a:pt x="2056" y="624"/>
                  </a:lnTo>
                  <a:lnTo>
                    <a:pt x="2054" y="618"/>
                  </a:lnTo>
                  <a:lnTo>
                    <a:pt x="2044" y="612"/>
                  </a:lnTo>
                  <a:lnTo>
                    <a:pt x="2029" y="608"/>
                  </a:lnTo>
                  <a:lnTo>
                    <a:pt x="2005" y="605"/>
                  </a:lnTo>
                  <a:lnTo>
                    <a:pt x="1997" y="602"/>
                  </a:lnTo>
                  <a:lnTo>
                    <a:pt x="1990" y="597"/>
                  </a:lnTo>
                  <a:lnTo>
                    <a:pt x="1985" y="592"/>
                  </a:lnTo>
                  <a:lnTo>
                    <a:pt x="1980" y="587"/>
                  </a:lnTo>
                  <a:lnTo>
                    <a:pt x="1975" y="581"/>
                  </a:lnTo>
                  <a:lnTo>
                    <a:pt x="1973" y="575"/>
                  </a:lnTo>
                  <a:lnTo>
                    <a:pt x="1968" y="570"/>
                  </a:lnTo>
                  <a:lnTo>
                    <a:pt x="1966" y="565"/>
                  </a:lnTo>
                  <a:lnTo>
                    <a:pt x="1963" y="559"/>
                  </a:lnTo>
                  <a:lnTo>
                    <a:pt x="1961" y="556"/>
                  </a:lnTo>
                  <a:lnTo>
                    <a:pt x="1941" y="554"/>
                  </a:lnTo>
                  <a:lnTo>
                    <a:pt x="1917" y="554"/>
                  </a:lnTo>
                  <a:lnTo>
                    <a:pt x="1895" y="555"/>
                  </a:lnTo>
                  <a:lnTo>
                    <a:pt x="1870" y="557"/>
                  </a:lnTo>
                  <a:lnTo>
                    <a:pt x="1846" y="559"/>
                  </a:lnTo>
                  <a:lnTo>
                    <a:pt x="1821" y="563"/>
                  </a:lnTo>
                  <a:lnTo>
                    <a:pt x="1794" y="565"/>
                  </a:lnTo>
                  <a:lnTo>
                    <a:pt x="1767" y="567"/>
                  </a:lnTo>
                  <a:lnTo>
                    <a:pt x="1743" y="568"/>
                  </a:lnTo>
                  <a:lnTo>
                    <a:pt x="1716" y="567"/>
                  </a:lnTo>
                  <a:lnTo>
                    <a:pt x="1635" y="416"/>
                  </a:lnTo>
                  <a:lnTo>
                    <a:pt x="1689" y="406"/>
                  </a:lnTo>
                  <a:lnTo>
                    <a:pt x="1740" y="396"/>
                  </a:lnTo>
                  <a:lnTo>
                    <a:pt x="1794" y="387"/>
                  </a:lnTo>
                  <a:lnTo>
                    <a:pt x="1850" y="376"/>
                  </a:lnTo>
                  <a:lnTo>
                    <a:pt x="1904" y="368"/>
                  </a:lnTo>
                  <a:lnTo>
                    <a:pt x="1958" y="359"/>
                  </a:lnTo>
                  <a:lnTo>
                    <a:pt x="2015" y="351"/>
                  </a:lnTo>
                  <a:lnTo>
                    <a:pt x="2071" y="343"/>
                  </a:lnTo>
                  <a:lnTo>
                    <a:pt x="2125" y="336"/>
                  </a:lnTo>
                  <a:lnTo>
                    <a:pt x="2181" y="330"/>
                  </a:lnTo>
                  <a:lnTo>
                    <a:pt x="2218" y="314"/>
                  </a:lnTo>
                  <a:lnTo>
                    <a:pt x="2145" y="100"/>
                  </a:lnTo>
                  <a:lnTo>
                    <a:pt x="2262" y="84"/>
                  </a:lnTo>
                  <a:lnTo>
                    <a:pt x="2380" y="69"/>
                  </a:lnTo>
                  <a:lnTo>
                    <a:pt x="2500" y="54"/>
                  </a:lnTo>
                  <a:lnTo>
                    <a:pt x="2620" y="42"/>
                  </a:lnTo>
                  <a:lnTo>
                    <a:pt x="2740" y="30"/>
                  </a:lnTo>
                  <a:lnTo>
                    <a:pt x="2863" y="20"/>
                  </a:lnTo>
                  <a:lnTo>
                    <a:pt x="2985" y="12"/>
                  </a:lnTo>
                  <a:lnTo>
                    <a:pt x="3108" y="6"/>
                  </a:lnTo>
                  <a:lnTo>
                    <a:pt x="3228" y="3"/>
                  </a:lnTo>
                  <a:lnTo>
                    <a:pt x="3348" y="2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76" name="Freeform 6"/>
            <p:cNvSpPr/>
            <p:nvPr/>
          </p:nvSpPr>
          <p:spPr>
            <a:xfrm>
              <a:off x="2380" y="83"/>
              <a:ext cx="890" cy="144"/>
            </a:xfrm>
            <a:custGeom>
              <a:avLst/>
              <a:gdLst>
                <a:gd name="txL" fmla="*/ 0 w 890"/>
                <a:gd name="txT" fmla="*/ 0 h 144"/>
                <a:gd name="txR" fmla="*/ 890 w 890"/>
                <a:gd name="txB" fmla="*/ 144 h 144"/>
              </a:gdLst>
              <a:ahLst/>
              <a:cxnLst>
                <a:cxn ang="0">
                  <a:pos x="890" y="41"/>
                </a:cxn>
                <a:cxn ang="0">
                  <a:pos x="890" y="58"/>
                </a:cxn>
                <a:cxn ang="0">
                  <a:pos x="804" y="64"/>
                </a:cxn>
                <a:cxn ang="0">
                  <a:pos x="716" y="69"/>
                </a:cxn>
                <a:cxn ang="0">
                  <a:pos x="630" y="76"/>
                </a:cxn>
                <a:cxn ang="0">
                  <a:pos x="540" y="83"/>
                </a:cxn>
                <a:cxn ang="0">
                  <a:pos x="451" y="90"/>
                </a:cxn>
                <a:cxn ang="0">
                  <a:pos x="365" y="98"/>
                </a:cxn>
                <a:cxn ang="0">
                  <a:pos x="277" y="107"/>
                </a:cxn>
                <a:cxn ang="0">
                  <a:pos x="191" y="117"/>
                </a:cxn>
                <a:cxn ang="0">
                  <a:pos x="108" y="130"/>
                </a:cxn>
                <a:cxn ang="0">
                  <a:pos x="25" y="144"/>
                </a:cxn>
                <a:cxn ang="0">
                  <a:pos x="0" y="79"/>
                </a:cxn>
                <a:cxn ang="0">
                  <a:pos x="81" y="64"/>
                </a:cxn>
                <a:cxn ang="0">
                  <a:pos x="164" y="51"/>
                </a:cxn>
                <a:cxn ang="0">
                  <a:pos x="248" y="40"/>
                </a:cxn>
                <a:cxn ang="0">
                  <a:pos x="334" y="31"/>
                </a:cxn>
                <a:cxn ang="0">
                  <a:pos x="422" y="23"/>
                </a:cxn>
                <a:cxn ang="0">
                  <a:pos x="510" y="16"/>
                </a:cxn>
                <a:cxn ang="0">
                  <a:pos x="598" y="10"/>
                </a:cxn>
                <a:cxn ang="0">
                  <a:pos x="687" y="5"/>
                </a:cxn>
                <a:cxn ang="0">
                  <a:pos x="775" y="2"/>
                </a:cxn>
                <a:cxn ang="0">
                  <a:pos x="863" y="0"/>
                </a:cxn>
                <a:cxn ang="0">
                  <a:pos x="890" y="41"/>
                </a:cxn>
                <a:cxn ang="0">
                  <a:pos x="890" y="41"/>
                </a:cxn>
              </a:cxnLst>
              <a:rect l="txL" t="txT" r="txR" b="txB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77" name="Freeform 7"/>
            <p:cNvSpPr/>
            <p:nvPr/>
          </p:nvSpPr>
          <p:spPr>
            <a:xfrm>
              <a:off x="2412" y="162"/>
              <a:ext cx="875" cy="114"/>
            </a:xfrm>
            <a:custGeom>
              <a:avLst/>
              <a:gdLst>
                <a:gd name="txL" fmla="*/ 0 w 875"/>
                <a:gd name="txT" fmla="*/ 0 h 114"/>
                <a:gd name="txR" fmla="*/ 875 w 875"/>
                <a:gd name="txB" fmla="*/ 114 h 114"/>
              </a:gdLst>
              <a:ahLst/>
              <a:cxnLst>
                <a:cxn ang="0">
                  <a:pos x="875" y="20"/>
                </a:cxn>
                <a:cxn ang="0">
                  <a:pos x="858" y="24"/>
                </a:cxn>
                <a:cxn ang="0">
                  <a:pos x="838" y="26"/>
                </a:cxn>
                <a:cxn ang="0">
                  <a:pos x="816" y="28"/>
                </a:cxn>
                <a:cxn ang="0">
                  <a:pos x="794" y="29"/>
                </a:cxn>
                <a:cxn ang="0">
                  <a:pos x="770" y="30"/>
                </a:cxn>
                <a:cxn ang="0">
                  <a:pos x="745" y="32"/>
                </a:cxn>
                <a:cxn ang="0">
                  <a:pos x="723" y="33"/>
                </a:cxn>
                <a:cxn ang="0">
                  <a:pos x="699" y="35"/>
                </a:cxn>
                <a:cxn ang="0">
                  <a:pos x="677" y="37"/>
                </a:cxn>
                <a:cxn ang="0">
                  <a:pos x="655" y="41"/>
                </a:cxn>
                <a:cxn ang="0">
                  <a:pos x="588" y="46"/>
                </a:cxn>
                <a:cxn ang="0">
                  <a:pos x="522" y="52"/>
                </a:cxn>
                <a:cxn ang="0">
                  <a:pos x="456" y="58"/>
                </a:cxn>
                <a:cxn ang="0">
                  <a:pos x="392" y="65"/>
                </a:cxn>
                <a:cxn ang="0">
                  <a:pos x="329" y="72"/>
                </a:cxn>
                <a:cxn ang="0">
                  <a:pos x="265" y="78"/>
                </a:cxn>
                <a:cxn ang="0">
                  <a:pos x="204" y="86"/>
                </a:cxn>
                <a:cxn ang="0">
                  <a:pos x="142" y="96"/>
                </a:cxn>
                <a:cxn ang="0">
                  <a:pos x="81" y="105"/>
                </a:cxn>
                <a:cxn ang="0">
                  <a:pos x="20" y="114"/>
                </a:cxn>
                <a:cxn ang="0">
                  <a:pos x="0" y="85"/>
                </a:cxn>
                <a:cxn ang="0">
                  <a:pos x="79" y="69"/>
                </a:cxn>
                <a:cxn ang="0">
                  <a:pos x="162" y="56"/>
                </a:cxn>
                <a:cxn ang="0">
                  <a:pos x="245" y="44"/>
                </a:cxn>
                <a:cxn ang="0">
                  <a:pos x="333" y="34"/>
                </a:cxn>
                <a:cxn ang="0">
                  <a:pos x="422" y="25"/>
                </a:cxn>
                <a:cxn ang="0">
                  <a:pos x="512" y="18"/>
                </a:cxn>
                <a:cxn ang="0">
                  <a:pos x="603" y="11"/>
                </a:cxn>
                <a:cxn ang="0">
                  <a:pos x="694" y="6"/>
                </a:cxn>
                <a:cxn ang="0">
                  <a:pos x="782" y="3"/>
                </a:cxn>
                <a:cxn ang="0">
                  <a:pos x="868" y="0"/>
                </a:cxn>
                <a:cxn ang="0">
                  <a:pos x="875" y="20"/>
                </a:cxn>
                <a:cxn ang="0">
                  <a:pos x="875" y="20"/>
                </a:cxn>
              </a:cxnLst>
              <a:rect l="txL" t="txT" r="txR" b="txB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78" name="Freeform 8"/>
            <p:cNvSpPr/>
            <p:nvPr/>
          </p:nvSpPr>
          <p:spPr>
            <a:xfrm>
              <a:off x="2442" y="238"/>
              <a:ext cx="865" cy="124"/>
            </a:xfrm>
            <a:custGeom>
              <a:avLst/>
              <a:gdLst>
                <a:gd name="txL" fmla="*/ 0 w 865"/>
                <a:gd name="txT" fmla="*/ 0 h 124"/>
                <a:gd name="txR" fmla="*/ 865 w 865"/>
                <a:gd name="txB" fmla="*/ 124 h 124"/>
              </a:gdLst>
              <a:ahLst/>
              <a:cxnLst>
                <a:cxn ang="0">
                  <a:pos x="865" y="30"/>
                </a:cxn>
                <a:cxn ang="0">
                  <a:pos x="774" y="40"/>
                </a:cxn>
                <a:cxn ang="0">
                  <a:pos x="686" y="49"/>
                </a:cxn>
                <a:cxn ang="0">
                  <a:pos x="603" y="60"/>
                </a:cxn>
                <a:cxn ang="0">
                  <a:pos x="519" y="70"/>
                </a:cxn>
                <a:cxn ang="0">
                  <a:pos x="438" y="79"/>
                </a:cxn>
                <a:cxn ang="0">
                  <a:pos x="355" y="89"/>
                </a:cxn>
                <a:cxn ang="0">
                  <a:pos x="272" y="98"/>
                </a:cxn>
                <a:cxn ang="0">
                  <a:pos x="188" y="108"/>
                </a:cxn>
                <a:cxn ang="0">
                  <a:pos x="100" y="116"/>
                </a:cxn>
                <a:cxn ang="0">
                  <a:pos x="7" y="124"/>
                </a:cxn>
                <a:cxn ang="0">
                  <a:pos x="0" y="92"/>
                </a:cxn>
                <a:cxn ang="0">
                  <a:pos x="83" y="78"/>
                </a:cxn>
                <a:cxn ang="0">
                  <a:pos x="166" y="66"/>
                </a:cxn>
                <a:cxn ang="0">
                  <a:pos x="250" y="56"/>
                </a:cxn>
                <a:cxn ang="0">
                  <a:pos x="333" y="47"/>
                </a:cxn>
                <a:cxn ang="0">
                  <a:pos x="416" y="39"/>
                </a:cxn>
                <a:cxn ang="0">
                  <a:pos x="502" y="31"/>
                </a:cxn>
                <a:cxn ang="0">
                  <a:pos x="585" y="24"/>
                </a:cxn>
                <a:cxn ang="0">
                  <a:pos x="671" y="16"/>
                </a:cxn>
                <a:cxn ang="0">
                  <a:pos x="759" y="8"/>
                </a:cxn>
                <a:cxn ang="0">
                  <a:pos x="845" y="0"/>
                </a:cxn>
                <a:cxn ang="0">
                  <a:pos x="850" y="4"/>
                </a:cxn>
                <a:cxn ang="0">
                  <a:pos x="853" y="6"/>
                </a:cxn>
                <a:cxn ang="0">
                  <a:pos x="855" y="9"/>
                </a:cxn>
                <a:cxn ang="0">
                  <a:pos x="857" y="12"/>
                </a:cxn>
                <a:cxn ang="0">
                  <a:pos x="857" y="15"/>
                </a:cxn>
                <a:cxn ang="0">
                  <a:pos x="860" y="17"/>
                </a:cxn>
                <a:cxn ang="0">
                  <a:pos x="860" y="21"/>
                </a:cxn>
                <a:cxn ang="0">
                  <a:pos x="862" y="24"/>
                </a:cxn>
                <a:cxn ang="0">
                  <a:pos x="862" y="26"/>
                </a:cxn>
                <a:cxn ang="0">
                  <a:pos x="865" y="30"/>
                </a:cxn>
                <a:cxn ang="0">
                  <a:pos x="865" y="30"/>
                </a:cxn>
              </a:cxnLst>
              <a:rect l="txL" t="txT" r="txR" b="txB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79" name="Freeform 9"/>
            <p:cNvSpPr/>
            <p:nvPr/>
          </p:nvSpPr>
          <p:spPr>
            <a:xfrm>
              <a:off x="1900" y="245"/>
              <a:ext cx="2005" cy="246"/>
            </a:xfrm>
            <a:custGeom>
              <a:avLst/>
              <a:gdLst>
                <a:gd name="txL" fmla="*/ 0 w 2005"/>
                <a:gd name="txT" fmla="*/ 0 h 246"/>
                <a:gd name="txR" fmla="*/ 2005 w 2005"/>
                <a:gd name="txB" fmla="*/ 246 h 246"/>
              </a:gdLst>
              <a:ahLst/>
              <a:cxnLst>
                <a:cxn ang="0">
                  <a:pos x="2005" y="23"/>
                </a:cxn>
                <a:cxn ang="0">
                  <a:pos x="2005" y="34"/>
                </a:cxn>
                <a:cxn ang="0">
                  <a:pos x="1809" y="56"/>
                </a:cxn>
                <a:cxn ang="0">
                  <a:pos x="1610" y="77"/>
                </a:cxn>
                <a:cxn ang="0">
                  <a:pos x="1412" y="98"/>
                </a:cxn>
                <a:cxn ang="0">
                  <a:pos x="1216" y="119"/>
                </a:cxn>
                <a:cxn ang="0">
                  <a:pos x="1017" y="141"/>
                </a:cxn>
                <a:cxn ang="0">
                  <a:pos x="819" y="161"/>
                </a:cxn>
                <a:cxn ang="0">
                  <a:pos x="620" y="183"/>
                </a:cxn>
                <a:cxn ang="0">
                  <a:pos x="421" y="203"/>
                </a:cxn>
                <a:cxn ang="0">
                  <a:pos x="220" y="224"/>
                </a:cxn>
                <a:cxn ang="0">
                  <a:pos x="19" y="246"/>
                </a:cxn>
                <a:cxn ang="0">
                  <a:pos x="17" y="242"/>
                </a:cxn>
                <a:cxn ang="0">
                  <a:pos x="15" y="239"/>
                </a:cxn>
                <a:cxn ang="0">
                  <a:pos x="12" y="235"/>
                </a:cxn>
                <a:cxn ang="0">
                  <a:pos x="10" y="232"/>
                </a:cxn>
                <a:cxn ang="0">
                  <a:pos x="5" y="229"/>
                </a:cxn>
                <a:cxn ang="0">
                  <a:pos x="2" y="224"/>
                </a:cxn>
                <a:cxn ang="0">
                  <a:pos x="2" y="221"/>
                </a:cxn>
                <a:cxn ang="0">
                  <a:pos x="0" y="217"/>
                </a:cxn>
                <a:cxn ang="0">
                  <a:pos x="0" y="213"/>
                </a:cxn>
                <a:cxn ang="0">
                  <a:pos x="2" y="208"/>
                </a:cxn>
                <a:cxn ang="0">
                  <a:pos x="159" y="183"/>
                </a:cxn>
                <a:cxn ang="0">
                  <a:pos x="319" y="161"/>
                </a:cxn>
                <a:cxn ang="0">
                  <a:pos x="480" y="141"/>
                </a:cxn>
                <a:cxn ang="0">
                  <a:pos x="642" y="121"/>
                </a:cxn>
                <a:cxn ang="0">
                  <a:pos x="806" y="104"/>
                </a:cxn>
                <a:cxn ang="0">
                  <a:pos x="970" y="87"/>
                </a:cxn>
                <a:cxn ang="0">
                  <a:pos x="1135" y="71"/>
                </a:cxn>
                <a:cxn ang="0">
                  <a:pos x="1301" y="54"/>
                </a:cxn>
                <a:cxn ang="0">
                  <a:pos x="1468" y="38"/>
                </a:cxn>
                <a:cxn ang="0">
                  <a:pos x="1635" y="19"/>
                </a:cxn>
                <a:cxn ang="0">
                  <a:pos x="1667" y="17"/>
                </a:cxn>
                <a:cxn ang="0">
                  <a:pos x="1698" y="15"/>
                </a:cxn>
                <a:cxn ang="0">
                  <a:pos x="1735" y="11"/>
                </a:cxn>
                <a:cxn ang="0">
                  <a:pos x="1772" y="9"/>
                </a:cxn>
                <a:cxn ang="0">
                  <a:pos x="1811" y="6"/>
                </a:cxn>
                <a:cxn ang="0">
                  <a:pos x="1850" y="3"/>
                </a:cxn>
                <a:cxn ang="0">
                  <a:pos x="1887" y="1"/>
                </a:cxn>
                <a:cxn ang="0">
                  <a:pos x="1926" y="0"/>
                </a:cxn>
                <a:cxn ang="0">
                  <a:pos x="1963" y="0"/>
                </a:cxn>
                <a:cxn ang="0">
                  <a:pos x="1997" y="2"/>
                </a:cxn>
                <a:cxn ang="0">
                  <a:pos x="2005" y="23"/>
                </a:cxn>
                <a:cxn ang="0">
                  <a:pos x="2005" y="23"/>
                </a:cxn>
              </a:cxnLst>
              <a:rect l="txL" t="txT" r="txR" b="txB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80" name="Freeform 10"/>
            <p:cNvSpPr/>
            <p:nvPr/>
          </p:nvSpPr>
          <p:spPr>
            <a:xfrm>
              <a:off x="3358" y="349"/>
              <a:ext cx="331" cy="232"/>
            </a:xfrm>
            <a:custGeom>
              <a:avLst/>
              <a:gdLst>
                <a:gd name="txL" fmla="*/ 0 w 331"/>
                <a:gd name="txT" fmla="*/ 0 h 232"/>
                <a:gd name="txR" fmla="*/ 331 w 331"/>
                <a:gd name="txB" fmla="*/ 232 h 232"/>
              </a:gdLst>
              <a:ahLst/>
              <a:cxnLst>
                <a:cxn ang="0">
                  <a:pos x="204" y="18"/>
                </a:cxn>
                <a:cxn ang="0">
                  <a:pos x="221" y="30"/>
                </a:cxn>
                <a:cxn ang="0">
                  <a:pos x="228" y="41"/>
                </a:cxn>
                <a:cxn ang="0">
                  <a:pos x="231" y="54"/>
                </a:cxn>
                <a:cxn ang="0">
                  <a:pos x="221" y="66"/>
                </a:cxn>
                <a:cxn ang="0">
                  <a:pos x="206" y="73"/>
                </a:cxn>
                <a:cxn ang="0">
                  <a:pos x="191" y="78"/>
                </a:cxn>
                <a:cxn ang="0">
                  <a:pos x="177" y="81"/>
                </a:cxn>
                <a:cxn ang="0">
                  <a:pos x="164" y="86"/>
                </a:cxn>
                <a:cxn ang="0">
                  <a:pos x="155" y="91"/>
                </a:cxn>
                <a:cxn ang="0">
                  <a:pos x="167" y="97"/>
                </a:cxn>
                <a:cxn ang="0">
                  <a:pos x="206" y="96"/>
                </a:cxn>
                <a:cxn ang="0">
                  <a:pos x="250" y="95"/>
                </a:cxn>
                <a:cxn ang="0">
                  <a:pos x="289" y="98"/>
                </a:cxn>
                <a:cxn ang="0">
                  <a:pos x="319" y="112"/>
                </a:cxn>
                <a:cxn ang="0">
                  <a:pos x="331" y="136"/>
                </a:cxn>
                <a:cxn ang="0">
                  <a:pos x="329" y="155"/>
                </a:cxn>
                <a:cxn ang="0">
                  <a:pos x="319" y="175"/>
                </a:cxn>
                <a:cxn ang="0">
                  <a:pos x="302" y="192"/>
                </a:cxn>
                <a:cxn ang="0">
                  <a:pos x="280" y="208"/>
                </a:cxn>
                <a:cxn ang="0">
                  <a:pos x="255" y="218"/>
                </a:cxn>
                <a:cxn ang="0">
                  <a:pos x="238" y="223"/>
                </a:cxn>
                <a:cxn ang="0">
                  <a:pos x="218" y="226"/>
                </a:cxn>
                <a:cxn ang="0">
                  <a:pos x="199" y="229"/>
                </a:cxn>
                <a:cxn ang="0">
                  <a:pos x="179" y="231"/>
                </a:cxn>
                <a:cxn ang="0">
                  <a:pos x="167" y="207"/>
                </a:cxn>
                <a:cxn ang="0">
                  <a:pos x="150" y="159"/>
                </a:cxn>
                <a:cxn ang="0">
                  <a:pos x="118" y="114"/>
                </a:cxn>
                <a:cxn ang="0">
                  <a:pos x="76" y="71"/>
                </a:cxn>
                <a:cxn ang="0">
                  <a:pos x="27" y="30"/>
                </a:cxn>
                <a:cxn ang="0">
                  <a:pos x="17" y="6"/>
                </a:cxn>
                <a:cxn ang="0">
                  <a:pos x="57" y="1"/>
                </a:cxn>
                <a:cxn ang="0">
                  <a:pos x="101" y="0"/>
                </a:cxn>
                <a:cxn ang="0">
                  <a:pos x="142" y="1"/>
                </a:cxn>
                <a:cxn ang="0">
                  <a:pos x="179" y="8"/>
                </a:cxn>
                <a:cxn ang="0">
                  <a:pos x="194" y="13"/>
                </a:cxn>
              </a:cxnLst>
              <a:rect l="txL" t="txT" r="txR" b="txB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81" name="Freeform 11"/>
            <p:cNvSpPr/>
            <p:nvPr/>
          </p:nvSpPr>
          <p:spPr>
            <a:xfrm>
              <a:off x="2405" y="362"/>
              <a:ext cx="1095" cy="609"/>
            </a:xfrm>
            <a:custGeom>
              <a:avLst/>
              <a:gdLst>
                <a:gd name="txL" fmla="*/ 0 w 1095"/>
                <a:gd name="txT" fmla="*/ 0 h 609"/>
                <a:gd name="txR" fmla="*/ 1095 w 1095"/>
                <a:gd name="txB" fmla="*/ 609 h 609"/>
              </a:gdLst>
              <a:ahLst/>
              <a:cxnLst>
                <a:cxn ang="0">
                  <a:pos x="1059" y="118"/>
                </a:cxn>
                <a:cxn ang="0">
                  <a:pos x="1095" y="205"/>
                </a:cxn>
                <a:cxn ang="0">
                  <a:pos x="1078" y="293"/>
                </a:cxn>
                <a:cxn ang="0">
                  <a:pos x="1022" y="379"/>
                </a:cxn>
                <a:cxn ang="0">
                  <a:pos x="943" y="460"/>
                </a:cxn>
                <a:cxn ang="0">
                  <a:pos x="870" y="516"/>
                </a:cxn>
                <a:cxn ang="0">
                  <a:pos x="796" y="552"/>
                </a:cxn>
                <a:cxn ang="0">
                  <a:pos x="713" y="582"/>
                </a:cxn>
                <a:cxn ang="0">
                  <a:pos x="622" y="603"/>
                </a:cxn>
                <a:cxn ang="0">
                  <a:pos x="522" y="609"/>
                </a:cxn>
                <a:cxn ang="0">
                  <a:pos x="402" y="596"/>
                </a:cxn>
                <a:cxn ang="0">
                  <a:pos x="284" y="568"/>
                </a:cxn>
                <a:cxn ang="0">
                  <a:pos x="184" y="524"/>
                </a:cxn>
                <a:cxn ang="0">
                  <a:pos x="103" y="473"/>
                </a:cxn>
                <a:cxn ang="0">
                  <a:pos x="41" y="417"/>
                </a:cxn>
                <a:cxn ang="0">
                  <a:pos x="5" y="355"/>
                </a:cxn>
                <a:cxn ang="0">
                  <a:pos x="0" y="292"/>
                </a:cxn>
                <a:cxn ang="0">
                  <a:pos x="17" y="230"/>
                </a:cxn>
                <a:cxn ang="0">
                  <a:pos x="54" y="171"/>
                </a:cxn>
                <a:cxn ang="0">
                  <a:pos x="100" y="115"/>
                </a:cxn>
                <a:cxn ang="0">
                  <a:pos x="139" y="84"/>
                </a:cxn>
                <a:cxn ang="0">
                  <a:pos x="166" y="78"/>
                </a:cxn>
                <a:cxn ang="0">
                  <a:pos x="191" y="73"/>
                </a:cxn>
                <a:cxn ang="0">
                  <a:pos x="215" y="70"/>
                </a:cxn>
                <a:cxn ang="0">
                  <a:pos x="242" y="73"/>
                </a:cxn>
                <a:cxn ang="0">
                  <a:pos x="247" y="76"/>
                </a:cxn>
                <a:cxn ang="0">
                  <a:pos x="230" y="80"/>
                </a:cxn>
                <a:cxn ang="0">
                  <a:pos x="215" y="85"/>
                </a:cxn>
                <a:cxn ang="0">
                  <a:pos x="201" y="92"/>
                </a:cxn>
                <a:cxn ang="0">
                  <a:pos x="189" y="100"/>
                </a:cxn>
                <a:cxn ang="0">
                  <a:pos x="184" y="116"/>
                </a:cxn>
                <a:cxn ang="0">
                  <a:pos x="220" y="109"/>
                </a:cxn>
                <a:cxn ang="0">
                  <a:pos x="262" y="100"/>
                </a:cxn>
                <a:cxn ang="0">
                  <a:pos x="304" y="92"/>
                </a:cxn>
                <a:cxn ang="0">
                  <a:pos x="350" y="90"/>
                </a:cxn>
                <a:cxn ang="0">
                  <a:pos x="397" y="96"/>
                </a:cxn>
                <a:cxn ang="0">
                  <a:pos x="407" y="90"/>
                </a:cxn>
                <a:cxn ang="0">
                  <a:pos x="409" y="84"/>
                </a:cxn>
                <a:cxn ang="0">
                  <a:pos x="407" y="78"/>
                </a:cxn>
                <a:cxn ang="0">
                  <a:pos x="402" y="73"/>
                </a:cxn>
                <a:cxn ang="0">
                  <a:pos x="397" y="67"/>
                </a:cxn>
                <a:cxn ang="0">
                  <a:pos x="392" y="67"/>
                </a:cxn>
                <a:cxn ang="0">
                  <a:pos x="387" y="67"/>
                </a:cxn>
                <a:cxn ang="0">
                  <a:pos x="380" y="66"/>
                </a:cxn>
                <a:cxn ang="0">
                  <a:pos x="375" y="65"/>
                </a:cxn>
                <a:cxn ang="0">
                  <a:pos x="372" y="61"/>
                </a:cxn>
                <a:cxn ang="0">
                  <a:pos x="426" y="52"/>
                </a:cxn>
                <a:cxn ang="0">
                  <a:pos x="537" y="42"/>
                </a:cxn>
                <a:cxn ang="0">
                  <a:pos x="647" y="29"/>
                </a:cxn>
                <a:cxn ang="0">
                  <a:pos x="755" y="18"/>
                </a:cxn>
                <a:cxn ang="0">
                  <a:pos x="865" y="6"/>
                </a:cxn>
                <a:cxn ang="0">
                  <a:pos x="1015" y="75"/>
                </a:cxn>
              </a:cxnLst>
              <a:rect l="txL" t="txT" r="txR" b="txB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82" name="Freeform 12"/>
            <p:cNvSpPr/>
            <p:nvPr/>
          </p:nvSpPr>
          <p:spPr>
            <a:xfrm>
              <a:off x="3049" y="403"/>
              <a:ext cx="238" cy="47"/>
            </a:xfrm>
            <a:custGeom>
              <a:avLst/>
              <a:gdLst>
                <a:gd name="txL" fmla="*/ 0 w 238"/>
                <a:gd name="txT" fmla="*/ 0 h 47"/>
                <a:gd name="txR" fmla="*/ 238 w 238"/>
                <a:gd name="txB" fmla="*/ 47 h 47"/>
              </a:gdLst>
              <a:ahLst/>
              <a:cxnLst>
                <a:cxn ang="0">
                  <a:pos x="238" y="34"/>
                </a:cxn>
                <a:cxn ang="0">
                  <a:pos x="238" y="47"/>
                </a:cxn>
                <a:cxn ang="0">
                  <a:pos x="216" y="44"/>
                </a:cxn>
                <a:cxn ang="0">
                  <a:pos x="192" y="41"/>
                </a:cxn>
                <a:cxn ang="0">
                  <a:pos x="167" y="39"/>
                </a:cxn>
                <a:cxn ang="0">
                  <a:pos x="143" y="36"/>
                </a:cxn>
                <a:cxn ang="0">
                  <a:pos x="118" y="35"/>
                </a:cxn>
                <a:cxn ang="0">
                  <a:pos x="94" y="35"/>
                </a:cxn>
                <a:cxn ang="0">
                  <a:pos x="69" y="36"/>
                </a:cxn>
                <a:cxn ang="0">
                  <a:pos x="45" y="37"/>
                </a:cxn>
                <a:cxn ang="0">
                  <a:pos x="22" y="41"/>
                </a:cxn>
                <a:cxn ang="0">
                  <a:pos x="0" y="47"/>
                </a:cxn>
                <a:cxn ang="0">
                  <a:pos x="3" y="40"/>
                </a:cxn>
                <a:cxn ang="0">
                  <a:pos x="8" y="33"/>
                </a:cxn>
                <a:cxn ang="0">
                  <a:pos x="15" y="27"/>
                </a:cxn>
                <a:cxn ang="0">
                  <a:pos x="25" y="23"/>
                </a:cxn>
                <a:cxn ang="0">
                  <a:pos x="37" y="18"/>
                </a:cxn>
                <a:cxn ang="0">
                  <a:pos x="49" y="13"/>
                </a:cxn>
                <a:cxn ang="0">
                  <a:pos x="62" y="10"/>
                </a:cxn>
                <a:cxn ang="0">
                  <a:pos x="74" y="7"/>
                </a:cxn>
                <a:cxn ang="0">
                  <a:pos x="89" y="3"/>
                </a:cxn>
                <a:cxn ang="0">
                  <a:pos x="98" y="0"/>
                </a:cxn>
                <a:cxn ang="0">
                  <a:pos x="116" y="0"/>
                </a:cxn>
                <a:cxn ang="0">
                  <a:pos x="133" y="0"/>
                </a:cxn>
                <a:cxn ang="0">
                  <a:pos x="147" y="1"/>
                </a:cxn>
                <a:cxn ang="0">
                  <a:pos x="162" y="4"/>
                </a:cxn>
                <a:cxn ang="0">
                  <a:pos x="177" y="8"/>
                </a:cxn>
                <a:cxn ang="0">
                  <a:pos x="189" y="12"/>
                </a:cxn>
                <a:cxn ang="0">
                  <a:pos x="201" y="17"/>
                </a:cxn>
                <a:cxn ang="0">
                  <a:pos x="214" y="23"/>
                </a:cxn>
                <a:cxn ang="0">
                  <a:pos x="226" y="28"/>
                </a:cxn>
                <a:cxn ang="0">
                  <a:pos x="238" y="34"/>
                </a:cxn>
                <a:cxn ang="0">
                  <a:pos x="238" y="34"/>
                </a:cxn>
              </a:cxnLst>
              <a:rect l="txL" t="txT" r="txR" b="txB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83" name="Freeform 13"/>
            <p:cNvSpPr/>
            <p:nvPr/>
          </p:nvSpPr>
          <p:spPr>
            <a:xfrm>
              <a:off x="2201" y="450"/>
              <a:ext cx="285" cy="209"/>
            </a:xfrm>
            <a:custGeom>
              <a:avLst/>
              <a:gdLst>
                <a:gd name="txL" fmla="*/ 0 w 285"/>
                <a:gd name="txT" fmla="*/ 0 h 209"/>
                <a:gd name="txR" fmla="*/ 285 w 285"/>
                <a:gd name="txB" fmla="*/ 209 h 209"/>
              </a:gdLst>
              <a:ahLst/>
              <a:cxnLst>
                <a:cxn ang="0">
                  <a:pos x="270" y="19"/>
                </a:cxn>
                <a:cxn ang="0">
                  <a:pos x="238" y="59"/>
                </a:cxn>
                <a:cxn ang="0">
                  <a:pos x="209" y="100"/>
                </a:cxn>
                <a:cxn ang="0">
                  <a:pos x="184" y="141"/>
                </a:cxn>
                <a:cxn ang="0">
                  <a:pos x="169" y="184"/>
                </a:cxn>
                <a:cxn ang="0">
                  <a:pos x="157" y="208"/>
                </a:cxn>
                <a:cxn ang="0">
                  <a:pos x="138" y="209"/>
                </a:cxn>
                <a:cxn ang="0">
                  <a:pos x="116" y="206"/>
                </a:cxn>
                <a:cxn ang="0">
                  <a:pos x="93" y="203"/>
                </a:cxn>
                <a:cxn ang="0">
                  <a:pos x="74" y="198"/>
                </a:cxn>
                <a:cxn ang="0">
                  <a:pos x="54" y="190"/>
                </a:cxn>
                <a:cxn ang="0">
                  <a:pos x="42" y="180"/>
                </a:cxn>
                <a:cxn ang="0">
                  <a:pos x="37" y="168"/>
                </a:cxn>
                <a:cxn ang="0">
                  <a:pos x="42" y="156"/>
                </a:cxn>
                <a:cxn ang="0">
                  <a:pos x="54" y="145"/>
                </a:cxn>
                <a:cxn ang="0">
                  <a:pos x="69" y="136"/>
                </a:cxn>
                <a:cxn ang="0">
                  <a:pos x="76" y="132"/>
                </a:cxn>
                <a:cxn ang="0">
                  <a:pos x="89" y="130"/>
                </a:cxn>
                <a:cxn ang="0">
                  <a:pos x="98" y="128"/>
                </a:cxn>
                <a:cxn ang="0">
                  <a:pos x="101" y="122"/>
                </a:cxn>
                <a:cxn ang="0">
                  <a:pos x="89" y="115"/>
                </a:cxn>
                <a:cxn ang="0">
                  <a:pos x="69" y="114"/>
                </a:cxn>
                <a:cxn ang="0">
                  <a:pos x="49" y="116"/>
                </a:cxn>
                <a:cxn ang="0">
                  <a:pos x="32" y="118"/>
                </a:cxn>
                <a:cxn ang="0">
                  <a:pos x="13" y="117"/>
                </a:cxn>
                <a:cxn ang="0">
                  <a:pos x="0" y="102"/>
                </a:cxn>
                <a:cxn ang="0">
                  <a:pos x="8" y="80"/>
                </a:cxn>
                <a:cxn ang="0">
                  <a:pos x="27" y="56"/>
                </a:cxn>
                <a:cxn ang="0">
                  <a:pos x="57" y="35"/>
                </a:cxn>
                <a:cxn ang="0">
                  <a:pos x="93" y="18"/>
                </a:cxn>
                <a:cxn ang="0">
                  <a:pos x="133" y="10"/>
                </a:cxn>
                <a:cxn ang="0">
                  <a:pos x="167" y="8"/>
                </a:cxn>
                <a:cxn ang="0">
                  <a:pos x="201" y="5"/>
                </a:cxn>
                <a:cxn ang="0">
                  <a:pos x="236" y="3"/>
                </a:cxn>
                <a:cxn ang="0">
                  <a:pos x="270" y="1"/>
                </a:cxn>
                <a:cxn ang="0">
                  <a:pos x="285" y="0"/>
                </a:cxn>
              </a:cxnLst>
              <a:rect l="txL" t="txT" r="txR" b="txB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84" name="Freeform 14"/>
            <p:cNvSpPr/>
            <p:nvPr/>
          </p:nvSpPr>
          <p:spPr>
            <a:xfrm>
              <a:off x="3059" y="478"/>
              <a:ext cx="177" cy="119"/>
            </a:xfrm>
            <a:custGeom>
              <a:avLst/>
              <a:gdLst>
                <a:gd name="txL" fmla="*/ 0 w 177"/>
                <a:gd name="txT" fmla="*/ 0 h 119"/>
                <a:gd name="txR" fmla="*/ 177 w 177"/>
                <a:gd name="txB" fmla="*/ 119 h 119"/>
              </a:gdLst>
              <a:ahLst/>
              <a:cxnLst>
                <a:cxn ang="0">
                  <a:pos x="177" y="74"/>
                </a:cxn>
                <a:cxn ang="0">
                  <a:pos x="172" y="79"/>
                </a:cxn>
                <a:cxn ang="0">
                  <a:pos x="167" y="85"/>
                </a:cxn>
                <a:cxn ang="0">
                  <a:pos x="160" y="89"/>
                </a:cxn>
                <a:cxn ang="0">
                  <a:pos x="155" y="95"/>
                </a:cxn>
                <a:cxn ang="0">
                  <a:pos x="150" y="100"/>
                </a:cxn>
                <a:cxn ang="0">
                  <a:pos x="142" y="104"/>
                </a:cxn>
                <a:cxn ang="0">
                  <a:pos x="135" y="109"/>
                </a:cxn>
                <a:cxn ang="0">
                  <a:pos x="128" y="113"/>
                </a:cxn>
                <a:cxn ang="0">
                  <a:pos x="115" y="117"/>
                </a:cxn>
                <a:cxn ang="0">
                  <a:pos x="103" y="119"/>
                </a:cxn>
                <a:cxn ang="0">
                  <a:pos x="93" y="118"/>
                </a:cxn>
                <a:cxn ang="0">
                  <a:pos x="81" y="117"/>
                </a:cxn>
                <a:cxn ang="0">
                  <a:pos x="71" y="114"/>
                </a:cxn>
                <a:cxn ang="0">
                  <a:pos x="59" y="112"/>
                </a:cxn>
                <a:cxn ang="0">
                  <a:pos x="49" y="109"/>
                </a:cxn>
                <a:cxn ang="0">
                  <a:pos x="39" y="104"/>
                </a:cxn>
                <a:cxn ang="0">
                  <a:pos x="30" y="101"/>
                </a:cxn>
                <a:cxn ang="0">
                  <a:pos x="22" y="96"/>
                </a:cxn>
                <a:cxn ang="0">
                  <a:pos x="15" y="92"/>
                </a:cxn>
                <a:cxn ang="0">
                  <a:pos x="8" y="86"/>
                </a:cxn>
                <a:cxn ang="0">
                  <a:pos x="5" y="78"/>
                </a:cxn>
                <a:cxn ang="0">
                  <a:pos x="3" y="69"/>
                </a:cxn>
                <a:cxn ang="0">
                  <a:pos x="0" y="58"/>
                </a:cxn>
                <a:cxn ang="0">
                  <a:pos x="0" y="48"/>
                </a:cxn>
                <a:cxn ang="0">
                  <a:pos x="0" y="38"/>
                </a:cxn>
                <a:cxn ang="0">
                  <a:pos x="5" y="28"/>
                </a:cxn>
                <a:cxn ang="0">
                  <a:pos x="12" y="18"/>
                </a:cxn>
                <a:cxn ang="0">
                  <a:pos x="22" y="10"/>
                </a:cxn>
                <a:cxn ang="0">
                  <a:pos x="39" y="5"/>
                </a:cxn>
                <a:cxn ang="0">
                  <a:pos x="59" y="0"/>
                </a:cxn>
                <a:cxn ang="0">
                  <a:pos x="84" y="2"/>
                </a:cxn>
                <a:cxn ang="0">
                  <a:pos x="103" y="7"/>
                </a:cxn>
                <a:cxn ang="0">
                  <a:pos x="120" y="12"/>
                </a:cxn>
                <a:cxn ang="0">
                  <a:pos x="135" y="18"/>
                </a:cxn>
                <a:cxn ang="0">
                  <a:pos x="145" y="26"/>
                </a:cxn>
                <a:cxn ang="0">
                  <a:pos x="155" y="36"/>
                </a:cxn>
                <a:cxn ang="0">
                  <a:pos x="162" y="45"/>
                </a:cxn>
                <a:cxn ang="0">
                  <a:pos x="167" y="55"/>
                </a:cxn>
                <a:cxn ang="0">
                  <a:pos x="172" y="64"/>
                </a:cxn>
                <a:cxn ang="0">
                  <a:pos x="177" y="74"/>
                </a:cxn>
                <a:cxn ang="0">
                  <a:pos x="177" y="74"/>
                </a:cxn>
              </a:cxnLst>
              <a:rect l="txL" t="txT" r="txR" b="txB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85" name="Freeform 15"/>
            <p:cNvSpPr/>
            <p:nvPr/>
          </p:nvSpPr>
          <p:spPr>
            <a:xfrm>
              <a:off x="2618" y="498"/>
              <a:ext cx="169" cy="117"/>
            </a:xfrm>
            <a:custGeom>
              <a:avLst/>
              <a:gdLst>
                <a:gd name="txL" fmla="*/ 0 w 169"/>
                <a:gd name="txT" fmla="*/ 0 h 117"/>
                <a:gd name="txR" fmla="*/ 169 w 169"/>
                <a:gd name="txB" fmla="*/ 117 h 117"/>
              </a:gdLst>
              <a:ahLst/>
              <a:cxnLst>
                <a:cxn ang="0">
                  <a:pos x="167" y="25"/>
                </a:cxn>
                <a:cxn ang="0">
                  <a:pos x="169" y="36"/>
                </a:cxn>
                <a:cxn ang="0">
                  <a:pos x="169" y="46"/>
                </a:cxn>
                <a:cxn ang="0">
                  <a:pos x="167" y="58"/>
                </a:cxn>
                <a:cxn ang="0">
                  <a:pos x="164" y="68"/>
                </a:cxn>
                <a:cxn ang="0">
                  <a:pos x="159" y="77"/>
                </a:cxn>
                <a:cxn ang="0">
                  <a:pos x="154" y="88"/>
                </a:cxn>
                <a:cxn ang="0">
                  <a:pos x="145" y="96"/>
                </a:cxn>
                <a:cxn ang="0">
                  <a:pos x="132" y="104"/>
                </a:cxn>
                <a:cxn ang="0">
                  <a:pos x="115" y="110"/>
                </a:cxn>
                <a:cxn ang="0">
                  <a:pos x="96" y="116"/>
                </a:cxn>
                <a:cxn ang="0">
                  <a:pos x="83" y="117"/>
                </a:cxn>
                <a:cxn ang="0">
                  <a:pos x="71" y="116"/>
                </a:cxn>
                <a:cxn ang="0">
                  <a:pos x="59" y="115"/>
                </a:cxn>
                <a:cxn ang="0">
                  <a:pos x="52" y="112"/>
                </a:cxn>
                <a:cxn ang="0">
                  <a:pos x="42" y="108"/>
                </a:cxn>
                <a:cxn ang="0">
                  <a:pos x="37" y="105"/>
                </a:cxn>
                <a:cxn ang="0">
                  <a:pos x="29" y="100"/>
                </a:cxn>
                <a:cxn ang="0">
                  <a:pos x="22" y="96"/>
                </a:cxn>
                <a:cxn ang="0">
                  <a:pos x="15" y="91"/>
                </a:cxn>
                <a:cxn ang="0">
                  <a:pos x="7" y="86"/>
                </a:cxn>
                <a:cxn ang="0">
                  <a:pos x="5" y="80"/>
                </a:cxn>
                <a:cxn ang="0">
                  <a:pos x="0" y="72"/>
                </a:cxn>
                <a:cxn ang="0">
                  <a:pos x="0" y="64"/>
                </a:cxn>
                <a:cxn ang="0">
                  <a:pos x="0" y="56"/>
                </a:cxn>
                <a:cxn ang="0">
                  <a:pos x="2" y="48"/>
                </a:cxn>
                <a:cxn ang="0">
                  <a:pos x="5" y="41"/>
                </a:cxn>
                <a:cxn ang="0">
                  <a:pos x="10" y="33"/>
                </a:cxn>
                <a:cxn ang="0">
                  <a:pos x="17" y="26"/>
                </a:cxn>
                <a:cxn ang="0">
                  <a:pos x="25" y="19"/>
                </a:cxn>
                <a:cxn ang="0">
                  <a:pos x="34" y="13"/>
                </a:cxn>
                <a:cxn ang="0">
                  <a:pos x="49" y="8"/>
                </a:cxn>
                <a:cxn ang="0">
                  <a:pos x="64" y="4"/>
                </a:cxn>
                <a:cxn ang="0">
                  <a:pos x="78" y="1"/>
                </a:cxn>
                <a:cxn ang="0">
                  <a:pos x="93" y="0"/>
                </a:cxn>
                <a:cxn ang="0">
                  <a:pos x="108" y="1"/>
                </a:cxn>
                <a:cxn ang="0">
                  <a:pos x="123" y="3"/>
                </a:cxn>
                <a:cxn ang="0">
                  <a:pos x="137" y="5"/>
                </a:cxn>
                <a:cxn ang="0">
                  <a:pos x="150" y="11"/>
                </a:cxn>
                <a:cxn ang="0">
                  <a:pos x="159" y="17"/>
                </a:cxn>
                <a:cxn ang="0">
                  <a:pos x="167" y="25"/>
                </a:cxn>
                <a:cxn ang="0">
                  <a:pos x="167" y="25"/>
                </a:cxn>
              </a:cxnLst>
              <a:rect l="txL" t="txT" r="txR" b="txB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86" name="Freeform 16"/>
            <p:cNvSpPr/>
            <p:nvPr/>
          </p:nvSpPr>
          <p:spPr>
            <a:xfrm>
              <a:off x="3074" y="494"/>
              <a:ext cx="132" cy="88"/>
            </a:xfrm>
            <a:custGeom>
              <a:avLst/>
              <a:gdLst>
                <a:gd name="txL" fmla="*/ 0 w 132"/>
                <a:gd name="txT" fmla="*/ 0 h 88"/>
                <a:gd name="txR" fmla="*/ 132 w 132"/>
                <a:gd name="txB" fmla="*/ 88 h 88"/>
              </a:gdLst>
              <a:ahLst/>
              <a:cxnLst>
                <a:cxn ang="0">
                  <a:pos x="132" y="53"/>
                </a:cxn>
                <a:cxn ang="0">
                  <a:pos x="130" y="56"/>
                </a:cxn>
                <a:cxn ang="0">
                  <a:pos x="127" y="60"/>
                </a:cxn>
                <a:cxn ang="0">
                  <a:pos x="125" y="63"/>
                </a:cxn>
                <a:cxn ang="0">
                  <a:pos x="125" y="68"/>
                </a:cxn>
                <a:cxn ang="0">
                  <a:pos x="122" y="71"/>
                </a:cxn>
                <a:cxn ang="0">
                  <a:pos x="122" y="74"/>
                </a:cxn>
                <a:cxn ang="0">
                  <a:pos x="120" y="78"/>
                </a:cxn>
                <a:cxn ang="0">
                  <a:pos x="115" y="81"/>
                </a:cxn>
                <a:cxn ang="0">
                  <a:pos x="108" y="85"/>
                </a:cxn>
                <a:cxn ang="0">
                  <a:pos x="100" y="87"/>
                </a:cxn>
                <a:cxn ang="0">
                  <a:pos x="83" y="88"/>
                </a:cxn>
                <a:cxn ang="0">
                  <a:pos x="69" y="87"/>
                </a:cxn>
                <a:cxn ang="0">
                  <a:pos x="54" y="85"/>
                </a:cxn>
                <a:cxn ang="0">
                  <a:pos x="44" y="80"/>
                </a:cxn>
                <a:cxn ang="0">
                  <a:pos x="32" y="76"/>
                </a:cxn>
                <a:cxn ang="0">
                  <a:pos x="24" y="70"/>
                </a:cxn>
                <a:cxn ang="0">
                  <a:pos x="17" y="64"/>
                </a:cxn>
                <a:cxn ang="0">
                  <a:pos x="10" y="58"/>
                </a:cxn>
                <a:cxn ang="0">
                  <a:pos x="5" y="53"/>
                </a:cxn>
                <a:cxn ang="0">
                  <a:pos x="0" y="46"/>
                </a:cxn>
                <a:cxn ang="0">
                  <a:pos x="29" y="0"/>
                </a:cxn>
                <a:cxn ang="0">
                  <a:pos x="51" y="0"/>
                </a:cxn>
                <a:cxn ang="0">
                  <a:pos x="69" y="1"/>
                </a:cxn>
                <a:cxn ang="0">
                  <a:pos x="83" y="5"/>
                </a:cxn>
                <a:cxn ang="0">
                  <a:pos x="93" y="9"/>
                </a:cxn>
                <a:cxn ang="0">
                  <a:pos x="103" y="16"/>
                </a:cxn>
                <a:cxn ang="0">
                  <a:pos x="113" y="22"/>
                </a:cxn>
                <a:cxn ang="0">
                  <a:pos x="118" y="30"/>
                </a:cxn>
                <a:cxn ang="0">
                  <a:pos x="125" y="38"/>
                </a:cxn>
                <a:cxn ang="0">
                  <a:pos x="130" y="46"/>
                </a:cxn>
                <a:cxn ang="0">
                  <a:pos x="132" y="53"/>
                </a:cxn>
                <a:cxn ang="0">
                  <a:pos x="132" y="53"/>
                </a:cxn>
              </a:cxnLst>
              <a:rect l="txL" t="txT" r="txR" b="txB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87" name="Freeform 17"/>
            <p:cNvSpPr/>
            <p:nvPr/>
          </p:nvSpPr>
          <p:spPr>
            <a:xfrm>
              <a:off x="2645" y="510"/>
              <a:ext cx="115" cy="92"/>
            </a:xfrm>
            <a:custGeom>
              <a:avLst/>
              <a:gdLst>
                <a:gd name="txL" fmla="*/ 0 w 115"/>
                <a:gd name="txT" fmla="*/ 0 h 92"/>
                <a:gd name="txR" fmla="*/ 115 w 115"/>
                <a:gd name="txB" fmla="*/ 92 h 92"/>
              </a:gdLst>
              <a:ahLst/>
              <a:cxnLst>
                <a:cxn ang="0">
                  <a:pos x="113" y="30"/>
                </a:cxn>
                <a:cxn ang="0">
                  <a:pos x="115" y="38"/>
                </a:cxn>
                <a:cxn ang="0">
                  <a:pos x="115" y="46"/>
                </a:cxn>
                <a:cxn ang="0">
                  <a:pos x="115" y="54"/>
                </a:cxn>
                <a:cxn ang="0">
                  <a:pos x="110" y="61"/>
                </a:cxn>
                <a:cxn ang="0">
                  <a:pos x="108" y="68"/>
                </a:cxn>
                <a:cxn ang="0">
                  <a:pos x="100" y="74"/>
                </a:cxn>
                <a:cxn ang="0">
                  <a:pos x="93" y="80"/>
                </a:cxn>
                <a:cxn ang="0">
                  <a:pos x="86" y="85"/>
                </a:cxn>
                <a:cxn ang="0">
                  <a:pos x="74" y="89"/>
                </a:cxn>
                <a:cxn ang="0">
                  <a:pos x="61" y="92"/>
                </a:cxn>
                <a:cxn ang="0">
                  <a:pos x="51" y="90"/>
                </a:cxn>
                <a:cxn ang="0">
                  <a:pos x="39" y="88"/>
                </a:cxn>
                <a:cxn ang="0">
                  <a:pos x="32" y="86"/>
                </a:cxn>
                <a:cxn ang="0">
                  <a:pos x="22" y="81"/>
                </a:cxn>
                <a:cxn ang="0">
                  <a:pos x="15" y="78"/>
                </a:cxn>
                <a:cxn ang="0">
                  <a:pos x="10" y="73"/>
                </a:cxn>
                <a:cxn ang="0">
                  <a:pos x="5" y="69"/>
                </a:cxn>
                <a:cxn ang="0">
                  <a:pos x="2" y="64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2" y="49"/>
                </a:cxn>
                <a:cxn ang="0">
                  <a:pos x="5" y="44"/>
                </a:cxn>
                <a:cxn ang="0">
                  <a:pos x="7" y="38"/>
                </a:cxn>
                <a:cxn ang="0">
                  <a:pos x="10" y="32"/>
                </a:cxn>
                <a:cxn ang="0">
                  <a:pos x="10" y="25"/>
                </a:cxn>
                <a:cxn ang="0">
                  <a:pos x="15" y="20"/>
                </a:cxn>
                <a:cxn ang="0">
                  <a:pos x="17" y="15"/>
                </a:cxn>
                <a:cxn ang="0">
                  <a:pos x="25" y="9"/>
                </a:cxn>
                <a:cxn ang="0">
                  <a:pos x="32" y="5"/>
                </a:cxn>
                <a:cxn ang="0">
                  <a:pos x="44" y="1"/>
                </a:cxn>
                <a:cxn ang="0">
                  <a:pos x="56" y="0"/>
                </a:cxn>
                <a:cxn ang="0">
                  <a:pos x="69" y="0"/>
                </a:cxn>
                <a:cxn ang="0">
                  <a:pos x="78" y="1"/>
                </a:cxn>
                <a:cxn ang="0">
                  <a:pos x="88" y="4"/>
                </a:cxn>
                <a:cxn ang="0">
                  <a:pos x="96" y="7"/>
                </a:cxn>
                <a:cxn ang="0">
                  <a:pos x="103" y="10"/>
                </a:cxn>
                <a:cxn ang="0">
                  <a:pos x="108" y="15"/>
                </a:cxn>
                <a:cxn ang="0">
                  <a:pos x="110" y="20"/>
                </a:cxn>
                <a:cxn ang="0">
                  <a:pos x="113" y="25"/>
                </a:cxn>
                <a:cxn ang="0">
                  <a:pos x="113" y="30"/>
                </a:cxn>
                <a:cxn ang="0">
                  <a:pos x="113" y="30"/>
                </a:cxn>
              </a:cxnLst>
              <a:rect l="txL" t="txT" r="txR" b="txB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88" name="Freeform 18"/>
            <p:cNvSpPr/>
            <p:nvPr/>
          </p:nvSpPr>
          <p:spPr>
            <a:xfrm>
              <a:off x="3118" y="523"/>
              <a:ext cx="47" cy="33"/>
            </a:xfrm>
            <a:custGeom>
              <a:avLst/>
              <a:gdLst>
                <a:gd name="txL" fmla="*/ 0 w 47"/>
                <a:gd name="txT" fmla="*/ 0 h 33"/>
                <a:gd name="txR" fmla="*/ 47 w 47"/>
                <a:gd name="txB" fmla="*/ 33 h 33"/>
              </a:gdLst>
              <a:ahLst/>
              <a:cxnLst>
                <a:cxn ang="0">
                  <a:pos x="37" y="33"/>
                </a:cxn>
                <a:cxn ang="0">
                  <a:pos x="32" y="33"/>
                </a:cxn>
                <a:cxn ang="0">
                  <a:pos x="25" y="33"/>
                </a:cxn>
                <a:cxn ang="0">
                  <a:pos x="20" y="31"/>
                </a:cxn>
                <a:cxn ang="0">
                  <a:pos x="17" y="29"/>
                </a:cxn>
                <a:cxn ang="0">
                  <a:pos x="15" y="26"/>
                </a:cxn>
                <a:cxn ang="0">
                  <a:pos x="12" y="24"/>
                </a:cxn>
                <a:cxn ang="0">
                  <a:pos x="10" y="20"/>
                </a:cxn>
                <a:cxn ang="0">
                  <a:pos x="7" y="17"/>
                </a:cxn>
                <a:cxn ang="0">
                  <a:pos x="5" y="15"/>
                </a:cxn>
                <a:cxn ang="0">
                  <a:pos x="0" y="12"/>
                </a:cxn>
                <a:cxn ang="0">
                  <a:pos x="12" y="0"/>
                </a:cxn>
                <a:cxn ang="0">
                  <a:pos x="22" y="1"/>
                </a:cxn>
                <a:cxn ang="0">
                  <a:pos x="29" y="2"/>
                </a:cxn>
                <a:cxn ang="0">
                  <a:pos x="37" y="4"/>
                </a:cxn>
                <a:cxn ang="0">
                  <a:pos x="42" y="8"/>
                </a:cxn>
                <a:cxn ang="0">
                  <a:pos x="44" y="12"/>
                </a:cxn>
                <a:cxn ang="0">
                  <a:pos x="47" y="17"/>
                </a:cxn>
                <a:cxn ang="0">
                  <a:pos x="47" y="20"/>
                </a:cxn>
                <a:cxn ang="0">
                  <a:pos x="44" y="25"/>
                </a:cxn>
                <a:cxn ang="0">
                  <a:pos x="42" y="29"/>
                </a:cxn>
                <a:cxn ang="0">
                  <a:pos x="37" y="33"/>
                </a:cxn>
                <a:cxn ang="0">
                  <a:pos x="37" y="33"/>
                </a:cxn>
              </a:cxnLst>
              <a:rect l="txL" t="txT" r="txR" b="txB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89" name="Freeform 19"/>
            <p:cNvSpPr/>
            <p:nvPr/>
          </p:nvSpPr>
          <p:spPr>
            <a:xfrm>
              <a:off x="2696" y="540"/>
              <a:ext cx="27" cy="33"/>
            </a:xfrm>
            <a:custGeom>
              <a:avLst/>
              <a:gdLst>
                <a:gd name="txL" fmla="*/ 0 w 27"/>
                <a:gd name="txT" fmla="*/ 0 h 33"/>
                <a:gd name="txR" fmla="*/ 27 w 27"/>
                <a:gd name="txB" fmla="*/ 33 h 33"/>
              </a:gdLst>
              <a:ahLst/>
              <a:cxnLst>
                <a:cxn ang="0">
                  <a:pos x="18" y="0"/>
                </a:cxn>
                <a:cxn ang="0">
                  <a:pos x="23" y="3"/>
                </a:cxn>
                <a:cxn ang="0">
                  <a:pos x="27" y="7"/>
                </a:cxn>
                <a:cxn ang="0">
                  <a:pos x="27" y="9"/>
                </a:cxn>
                <a:cxn ang="0">
                  <a:pos x="27" y="14"/>
                </a:cxn>
                <a:cxn ang="0">
                  <a:pos x="27" y="17"/>
                </a:cxn>
                <a:cxn ang="0">
                  <a:pos x="25" y="20"/>
                </a:cxn>
                <a:cxn ang="0">
                  <a:pos x="23" y="24"/>
                </a:cxn>
                <a:cxn ang="0">
                  <a:pos x="20" y="27"/>
                </a:cxn>
                <a:cxn ang="0">
                  <a:pos x="15" y="30"/>
                </a:cxn>
                <a:cxn ang="0">
                  <a:pos x="10" y="33"/>
                </a:cxn>
                <a:cxn ang="0">
                  <a:pos x="0" y="33"/>
                </a:cxn>
                <a:cxn ang="0">
                  <a:pos x="0" y="0"/>
                </a:cxn>
                <a:cxn ang="0">
                  <a:pos x="18" y="0"/>
                </a:cxn>
                <a:cxn ang="0">
                  <a:pos x="18" y="0"/>
                </a:cxn>
              </a:cxnLst>
              <a:rect l="txL" t="txT" r="txR" b="txB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90" name="Freeform 20"/>
            <p:cNvSpPr/>
            <p:nvPr/>
          </p:nvSpPr>
          <p:spPr>
            <a:xfrm>
              <a:off x="2802" y="552"/>
              <a:ext cx="274" cy="124"/>
            </a:xfrm>
            <a:custGeom>
              <a:avLst/>
              <a:gdLst>
                <a:gd name="txL" fmla="*/ 0 w 274"/>
                <a:gd name="txT" fmla="*/ 0 h 124"/>
                <a:gd name="txR" fmla="*/ 274 w 274"/>
                <a:gd name="txB" fmla="*/ 124 h 124"/>
              </a:gdLst>
              <a:ahLst/>
              <a:cxnLst>
                <a:cxn ang="0">
                  <a:pos x="272" y="53"/>
                </a:cxn>
                <a:cxn ang="0">
                  <a:pos x="274" y="66"/>
                </a:cxn>
                <a:cxn ang="0">
                  <a:pos x="272" y="76"/>
                </a:cxn>
                <a:cxn ang="0">
                  <a:pos x="265" y="86"/>
                </a:cxn>
                <a:cxn ang="0">
                  <a:pos x="252" y="94"/>
                </a:cxn>
                <a:cxn ang="0">
                  <a:pos x="235" y="101"/>
                </a:cxn>
                <a:cxn ang="0">
                  <a:pos x="218" y="108"/>
                </a:cxn>
                <a:cxn ang="0">
                  <a:pos x="198" y="112"/>
                </a:cxn>
                <a:cxn ang="0">
                  <a:pos x="176" y="117"/>
                </a:cxn>
                <a:cxn ang="0">
                  <a:pos x="154" y="120"/>
                </a:cxn>
                <a:cxn ang="0">
                  <a:pos x="132" y="124"/>
                </a:cxn>
                <a:cxn ang="0">
                  <a:pos x="115" y="124"/>
                </a:cxn>
                <a:cxn ang="0">
                  <a:pos x="98" y="123"/>
                </a:cxn>
                <a:cxn ang="0">
                  <a:pos x="83" y="120"/>
                </a:cxn>
                <a:cxn ang="0">
                  <a:pos x="66" y="117"/>
                </a:cxn>
                <a:cxn ang="0">
                  <a:pos x="51" y="112"/>
                </a:cxn>
                <a:cxn ang="0">
                  <a:pos x="39" y="108"/>
                </a:cxn>
                <a:cxn ang="0">
                  <a:pos x="27" y="102"/>
                </a:cxn>
                <a:cxn ang="0">
                  <a:pos x="17" y="96"/>
                </a:cxn>
                <a:cxn ang="0">
                  <a:pos x="7" y="90"/>
                </a:cxn>
                <a:cxn ang="0">
                  <a:pos x="0" y="83"/>
                </a:cxn>
                <a:cxn ang="0">
                  <a:pos x="0" y="75"/>
                </a:cxn>
                <a:cxn ang="0">
                  <a:pos x="0" y="68"/>
                </a:cxn>
                <a:cxn ang="0">
                  <a:pos x="0" y="61"/>
                </a:cxn>
                <a:cxn ang="0">
                  <a:pos x="2" y="54"/>
                </a:cxn>
                <a:cxn ang="0">
                  <a:pos x="7" y="48"/>
                </a:cxn>
                <a:cxn ang="0">
                  <a:pos x="12" y="42"/>
                </a:cxn>
                <a:cxn ang="0">
                  <a:pos x="17" y="36"/>
                </a:cxn>
                <a:cxn ang="0">
                  <a:pos x="24" y="31"/>
                </a:cxn>
                <a:cxn ang="0">
                  <a:pos x="34" y="26"/>
                </a:cxn>
                <a:cxn ang="0">
                  <a:pos x="44" y="21"/>
                </a:cxn>
                <a:cxn ang="0">
                  <a:pos x="51" y="15"/>
                </a:cxn>
                <a:cxn ang="0">
                  <a:pos x="59" y="12"/>
                </a:cxn>
                <a:cxn ang="0">
                  <a:pos x="68" y="8"/>
                </a:cxn>
                <a:cxn ang="0">
                  <a:pos x="81" y="7"/>
                </a:cxn>
                <a:cxn ang="0">
                  <a:pos x="91" y="5"/>
                </a:cxn>
                <a:cxn ang="0">
                  <a:pos x="103" y="5"/>
                </a:cxn>
                <a:cxn ang="0">
                  <a:pos x="115" y="4"/>
                </a:cxn>
                <a:cxn ang="0">
                  <a:pos x="127" y="3"/>
                </a:cxn>
                <a:cxn ang="0">
                  <a:pos x="140" y="2"/>
                </a:cxn>
                <a:cxn ang="0">
                  <a:pos x="152" y="0"/>
                </a:cxn>
                <a:cxn ang="0">
                  <a:pos x="171" y="0"/>
                </a:cxn>
                <a:cxn ang="0">
                  <a:pos x="189" y="3"/>
                </a:cxn>
                <a:cxn ang="0">
                  <a:pos x="203" y="6"/>
                </a:cxn>
                <a:cxn ang="0">
                  <a:pos x="218" y="12"/>
                </a:cxn>
                <a:cxn ang="0">
                  <a:pos x="230" y="18"/>
                </a:cxn>
                <a:cxn ang="0">
                  <a:pos x="243" y="24"/>
                </a:cxn>
                <a:cxn ang="0">
                  <a:pos x="252" y="31"/>
                </a:cxn>
                <a:cxn ang="0">
                  <a:pos x="260" y="38"/>
                </a:cxn>
                <a:cxn ang="0">
                  <a:pos x="267" y="46"/>
                </a:cxn>
                <a:cxn ang="0">
                  <a:pos x="272" y="53"/>
                </a:cxn>
                <a:cxn ang="0">
                  <a:pos x="272" y="53"/>
                </a:cxn>
              </a:cxnLst>
              <a:rect l="txL" t="txT" r="txR" b="txB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91" name="Freeform 21"/>
            <p:cNvSpPr/>
            <p:nvPr/>
          </p:nvSpPr>
          <p:spPr>
            <a:xfrm>
              <a:off x="2826" y="564"/>
              <a:ext cx="223" cy="99"/>
            </a:xfrm>
            <a:custGeom>
              <a:avLst/>
              <a:gdLst>
                <a:gd name="txL" fmla="*/ 0 w 223"/>
                <a:gd name="txT" fmla="*/ 0 h 99"/>
                <a:gd name="txR" fmla="*/ 223 w 223"/>
                <a:gd name="txB" fmla="*/ 99 h 99"/>
              </a:gdLst>
              <a:ahLst/>
              <a:cxnLst>
                <a:cxn ang="0">
                  <a:pos x="223" y="44"/>
                </a:cxn>
                <a:cxn ang="0">
                  <a:pos x="223" y="54"/>
                </a:cxn>
                <a:cxn ang="0">
                  <a:pos x="221" y="62"/>
                </a:cxn>
                <a:cxn ang="0">
                  <a:pos x="214" y="70"/>
                </a:cxn>
                <a:cxn ang="0">
                  <a:pos x="206" y="76"/>
                </a:cxn>
                <a:cxn ang="0">
                  <a:pos x="194" y="82"/>
                </a:cxn>
                <a:cxn ang="0">
                  <a:pos x="182" y="88"/>
                </a:cxn>
                <a:cxn ang="0">
                  <a:pos x="167" y="92"/>
                </a:cxn>
                <a:cxn ang="0">
                  <a:pos x="150" y="96"/>
                </a:cxn>
                <a:cxn ang="0">
                  <a:pos x="135" y="98"/>
                </a:cxn>
                <a:cxn ang="0">
                  <a:pos x="116" y="99"/>
                </a:cxn>
                <a:cxn ang="0">
                  <a:pos x="98" y="99"/>
                </a:cxn>
                <a:cxn ang="0">
                  <a:pos x="84" y="98"/>
                </a:cxn>
                <a:cxn ang="0">
                  <a:pos x="69" y="97"/>
                </a:cxn>
                <a:cxn ang="0">
                  <a:pos x="54" y="94"/>
                </a:cxn>
                <a:cxn ang="0">
                  <a:pos x="42" y="89"/>
                </a:cxn>
                <a:cxn ang="0">
                  <a:pos x="30" y="84"/>
                </a:cxn>
                <a:cxn ang="0">
                  <a:pos x="20" y="79"/>
                </a:cxn>
                <a:cxn ang="0">
                  <a:pos x="13" y="73"/>
                </a:cxn>
                <a:cxn ang="0">
                  <a:pos x="8" y="66"/>
                </a:cxn>
                <a:cxn ang="0">
                  <a:pos x="3" y="58"/>
                </a:cxn>
                <a:cxn ang="0">
                  <a:pos x="0" y="52"/>
                </a:cxn>
                <a:cxn ang="0">
                  <a:pos x="0" y="46"/>
                </a:cxn>
                <a:cxn ang="0">
                  <a:pos x="3" y="40"/>
                </a:cxn>
                <a:cxn ang="0">
                  <a:pos x="5" y="34"/>
                </a:cxn>
                <a:cxn ang="0">
                  <a:pos x="10" y="28"/>
                </a:cxn>
                <a:cxn ang="0">
                  <a:pos x="18" y="24"/>
                </a:cxn>
                <a:cxn ang="0">
                  <a:pos x="25" y="19"/>
                </a:cxn>
                <a:cxn ang="0">
                  <a:pos x="35" y="15"/>
                </a:cxn>
                <a:cxn ang="0">
                  <a:pos x="47" y="11"/>
                </a:cxn>
                <a:cxn ang="0">
                  <a:pos x="57" y="9"/>
                </a:cxn>
                <a:cxn ang="0">
                  <a:pos x="79" y="3"/>
                </a:cxn>
                <a:cxn ang="0">
                  <a:pos x="101" y="0"/>
                </a:cxn>
                <a:cxn ang="0">
                  <a:pos x="120" y="0"/>
                </a:cxn>
                <a:cxn ang="0">
                  <a:pos x="140" y="2"/>
                </a:cxn>
                <a:cxn ang="0">
                  <a:pos x="157" y="6"/>
                </a:cxn>
                <a:cxn ang="0">
                  <a:pos x="174" y="11"/>
                </a:cxn>
                <a:cxn ang="0">
                  <a:pos x="192" y="18"/>
                </a:cxn>
                <a:cxn ang="0">
                  <a:pos x="204" y="26"/>
                </a:cxn>
                <a:cxn ang="0">
                  <a:pos x="216" y="35"/>
                </a:cxn>
                <a:cxn ang="0">
                  <a:pos x="223" y="44"/>
                </a:cxn>
                <a:cxn ang="0">
                  <a:pos x="223" y="44"/>
                </a:cxn>
              </a:cxnLst>
              <a:rect l="txL" t="txT" r="txR" b="txB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92" name="Freeform 22"/>
            <p:cNvSpPr/>
            <p:nvPr/>
          </p:nvSpPr>
          <p:spPr>
            <a:xfrm>
              <a:off x="2544" y="602"/>
              <a:ext cx="780" cy="251"/>
            </a:xfrm>
            <a:custGeom>
              <a:avLst/>
              <a:gdLst>
                <a:gd name="txL" fmla="*/ 0 w 780"/>
                <a:gd name="txT" fmla="*/ 0 h 251"/>
                <a:gd name="txR" fmla="*/ 780 w 780"/>
                <a:gd name="txB" fmla="*/ 251 h 251"/>
              </a:gdLst>
              <a:ahLst/>
              <a:cxnLst>
                <a:cxn ang="0">
                  <a:pos x="770" y="33"/>
                </a:cxn>
                <a:cxn ang="0">
                  <a:pos x="736" y="59"/>
                </a:cxn>
                <a:cxn ang="0">
                  <a:pos x="709" y="89"/>
                </a:cxn>
                <a:cxn ang="0">
                  <a:pos x="682" y="120"/>
                </a:cxn>
                <a:cxn ang="0">
                  <a:pos x="655" y="152"/>
                </a:cxn>
                <a:cxn ang="0">
                  <a:pos x="626" y="182"/>
                </a:cxn>
                <a:cxn ang="0">
                  <a:pos x="591" y="209"/>
                </a:cxn>
                <a:cxn ang="0">
                  <a:pos x="547" y="230"/>
                </a:cxn>
                <a:cxn ang="0">
                  <a:pos x="493" y="245"/>
                </a:cxn>
                <a:cxn ang="0">
                  <a:pos x="425" y="251"/>
                </a:cxn>
                <a:cxn ang="0">
                  <a:pos x="339" y="246"/>
                </a:cxn>
                <a:cxn ang="0">
                  <a:pos x="295" y="235"/>
                </a:cxn>
                <a:cxn ang="0">
                  <a:pos x="251" y="220"/>
                </a:cxn>
                <a:cxn ang="0">
                  <a:pos x="209" y="203"/>
                </a:cxn>
                <a:cxn ang="0">
                  <a:pos x="170" y="184"/>
                </a:cxn>
                <a:cxn ang="0">
                  <a:pos x="133" y="163"/>
                </a:cxn>
                <a:cxn ang="0">
                  <a:pos x="101" y="141"/>
                </a:cxn>
                <a:cxn ang="0">
                  <a:pos x="69" y="118"/>
                </a:cxn>
                <a:cxn ang="0">
                  <a:pos x="42" y="94"/>
                </a:cxn>
                <a:cxn ang="0">
                  <a:pos x="20" y="72"/>
                </a:cxn>
                <a:cxn ang="0">
                  <a:pos x="0" y="48"/>
                </a:cxn>
                <a:cxn ang="0">
                  <a:pos x="18" y="50"/>
                </a:cxn>
                <a:cxn ang="0">
                  <a:pos x="32" y="52"/>
                </a:cxn>
                <a:cxn ang="0">
                  <a:pos x="45" y="57"/>
                </a:cxn>
                <a:cxn ang="0">
                  <a:pos x="57" y="61"/>
                </a:cxn>
                <a:cxn ang="0">
                  <a:pos x="69" y="67"/>
                </a:cxn>
                <a:cxn ang="0">
                  <a:pos x="81" y="73"/>
                </a:cxn>
                <a:cxn ang="0">
                  <a:pos x="94" y="78"/>
                </a:cxn>
                <a:cxn ang="0">
                  <a:pos x="106" y="83"/>
                </a:cxn>
                <a:cxn ang="0">
                  <a:pos x="118" y="86"/>
                </a:cxn>
                <a:cxn ang="0">
                  <a:pos x="133" y="89"/>
                </a:cxn>
                <a:cxn ang="0">
                  <a:pos x="172" y="96"/>
                </a:cxn>
                <a:cxn ang="0">
                  <a:pos x="211" y="102"/>
                </a:cxn>
                <a:cxn ang="0">
                  <a:pos x="255" y="109"/>
                </a:cxn>
                <a:cxn ang="0">
                  <a:pos x="300" y="115"/>
                </a:cxn>
                <a:cxn ang="0">
                  <a:pos x="344" y="120"/>
                </a:cxn>
                <a:cxn ang="0">
                  <a:pos x="390" y="122"/>
                </a:cxn>
                <a:cxn ang="0">
                  <a:pos x="434" y="122"/>
                </a:cxn>
                <a:cxn ang="0">
                  <a:pos x="478" y="118"/>
                </a:cxn>
                <a:cxn ang="0">
                  <a:pos x="520" y="110"/>
                </a:cxn>
                <a:cxn ang="0">
                  <a:pos x="559" y="98"/>
                </a:cxn>
                <a:cxn ang="0">
                  <a:pos x="584" y="89"/>
                </a:cxn>
                <a:cxn ang="0">
                  <a:pos x="608" y="80"/>
                </a:cxn>
                <a:cxn ang="0">
                  <a:pos x="633" y="70"/>
                </a:cxn>
                <a:cxn ang="0">
                  <a:pos x="657" y="61"/>
                </a:cxn>
                <a:cxn ang="0">
                  <a:pos x="682" y="52"/>
                </a:cxn>
                <a:cxn ang="0">
                  <a:pos x="704" y="42"/>
                </a:cxn>
                <a:cxn ang="0">
                  <a:pos x="726" y="33"/>
                </a:cxn>
                <a:cxn ang="0">
                  <a:pos x="748" y="22"/>
                </a:cxn>
                <a:cxn ang="0">
                  <a:pos x="765" y="11"/>
                </a:cxn>
                <a:cxn ang="0">
                  <a:pos x="780" y="0"/>
                </a:cxn>
                <a:cxn ang="0">
                  <a:pos x="770" y="33"/>
                </a:cxn>
                <a:cxn ang="0">
                  <a:pos x="770" y="33"/>
                </a:cxn>
              </a:cxnLst>
              <a:rect l="txL" t="txT" r="txR" b="txB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93" name="Freeform 23"/>
            <p:cNvSpPr/>
            <p:nvPr/>
          </p:nvSpPr>
          <p:spPr>
            <a:xfrm>
              <a:off x="3135" y="676"/>
              <a:ext cx="86" cy="94"/>
            </a:xfrm>
            <a:custGeom>
              <a:avLst/>
              <a:gdLst>
                <a:gd name="txL" fmla="*/ 0 w 86"/>
                <a:gd name="txT" fmla="*/ 0 h 94"/>
                <a:gd name="txR" fmla="*/ 86 w 86"/>
                <a:gd name="txB" fmla="*/ 94 h 94"/>
              </a:gdLst>
              <a:ahLst/>
              <a:cxnLst>
                <a:cxn ang="0">
                  <a:pos x="20" y="94"/>
                </a:cxn>
                <a:cxn ang="0">
                  <a:pos x="15" y="84"/>
                </a:cxn>
                <a:cxn ang="0">
                  <a:pos x="10" y="74"/>
                </a:cxn>
                <a:cxn ang="0">
                  <a:pos x="5" y="64"/>
                </a:cxn>
                <a:cxn ang="0">
                  <a:pos x="0" y="52"/>
                </a:cxn>
                <a:cxn ang="0">
                  <a:pos x="0" y="42"/>
                </a:cxn>
                <a:cxn ang="0">
                  <a:pos x="5" y="31"/>
                </a:cxn>
                <a:cxn ang="0">
                  <a:pos x="12" y="22"/>
                </a:cxn>
                <a:cxn ang="0">
                  <a:pos x="25" y="12"/>
                </a:cxn>
                <a:cxn ang="0">
                  <a:pos x="44" y="6"/>
                </a:cxn>
                <a:cxn ang="0">
                  <a:pos x="71" y="0"/>
                </a:cxn>
                <a:cxn ang="0">
                  <a:pos x="81" y="9"/>
                </a:cxn>
                <a:cxn ang="0">
                  <a:pos x="86" y="18"/>
                </a:cxn>
                <a:cxn ang="0">
                  <a:pos x="84" y="28"/>
                </a:cxn>
                <a:cxn ang="0">
                  <a:pos x="81" y="38"/>
                </a:cxn>
                <a:cxn ang="0">
                  <a:pos x="74" y="48"/>
                </a:cxn>
                <a:cxn ang="0">
                  <a:pos x="64" y="57"/>
                </a:cxn>
                <a:cxn ang="0">
                  <a:pos x="52" y="66"/>
                </a:cxn>
                <a:cxn ang="0">
                  <a:pos x="42" y="76"/>
                </a:cxn>
                <a:cxn ang="0">
                  <a:pos x="30" y="86"/>
                </a:cxn>
                <a:cxn ang="0">
                  <a:pos x="20" y="94"/>
                </a:cxn>
                <a:cxn ang="0">
                  <a:pos x="20" y="94"/>
                </a:cxn>
              </a:cxnLst>
              <a:rect l="txL" t="txT" r="txR" b="txB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94" name="Freeform 24"/>
            <p:cNvSpPr/>
            <p:nvPr/>
          </p:nvSpPr>
          <p:spPr>
            <a:xfrm>
              <a:off x="2677" y="700"/>
              <a:ext cx="100" cy="90"/>
            </a:xfrm>
            <a:custGeom>
              <a:avLst/>
              <a:gdLst>
                <a:gd name="txL" fmla="*/ 0 w 100"/>
                <a:gd name="txT" fmla="*/ 0 h 90"/>
                <a:gd name="txR" fmla="*/ 100 w 100"/>
                <a:gd name="txB" fmla="*/ 90 h 90"/>
              </a:gdLst>
              <a:ahLst/>
              <a:cxnLst>
                <a:cxn ang="0">
                  <a:pos x="100" y="90"/>
                </a:cxn>
                <a:cxn ang="0">
                  <a:pos x="88" y="89"/>
                </a:cxn>
                <a:cxn ang="0">
                  <a:pos x="76" y="86"/>
                </a:cxn>
                <a:cxn ang="0">
                  <a:pos x="64" y="82"/>
                </a:cxn>
                <a:cxn ang="0">
                  <a:pos x="51" y="78"/>
                </a:cxn>
                <a:cxn ang="0">
                  <a:pos x="42" y="72"/>
                </a:cxn>
                <a:cxn ang="0">
                  <a:pos x="32" y="65"/>
                </a:cxn>
                <a:cxn ang="0">
                  <a:pos x="24" y="59"/>
                </a:cxn>
                <a:cxn ang="0">
                  <a:pos x="15" y="52"/>
                </a:cxn>
                <a:cxn ang="0">
                  <a:pos x="7" y="47"/>
                </a:cxn>
                <a:cxn ang="0">
                  <a:pos x="0" y="41"/>
                </a:cxn>
                <a:cxn ang="0">
                  <a:pos x="0" y="0"/>
                </a:cxn>
                <a:cxn ang="0">
                  <a:pos x="32" y="1"/>
                </a:cxn>
                <a:cxn ang="0">
                  <a:pos x="54" y="7"/>
                </a:cxn>
                <a:cxn ang="0">
                  <a:pos x="68" y="14"/>
                </a:cxn>
                <a:cxn ang="0">
                  <a:pos x="78" y="24"/>
                </a:cxn>
                <a:cxn ang="0">
                  <a:pos x="81" y="34"/>
                </a:cxn>
                <a:cxn ang="0">
                  <a:pos x="83" y="46"/>
                </a:cxn>
                <a:cxn ang="0">
                  <a:pos x="83" y="58"/>
                </a:cxn>
                <a:cxn ang="0">
                  <a:pos x="86" y="70"/>
                </a:cxn>
                <a:cxn ang="0">
                  <a:pos x="91" y="81"/>
                </a:cxn>
                <a:cxn ang="0">
                  <a:pos x="100" y="90"/>
                </a:cxn>
                <a:cxn ang="0">
                  <a:pos x="100" y="90"/>
                </a:cxn>
              </a:cxnLst>
              <a:rect l="txL" t="txT" r="txR" b="txB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95" name="Freeform 25"/>
            <p:cNvSpPr/>
            <p:nvPr/>
          </p:nvSpPr>
          <p:spPr>
            <a:xfrm>
              <a:off x="2971" y="711"/>
              <a:ext cx="159" cy="129"/>
            </a:xfrm>
            <a:custGeom>
              <a:avLst/>
              <a:gdLst>
                <a:gd name="txL" fmla="*/ 0 w 159"/>
                <a:gd name="txT" fmla="*/ 0 h 129"/>
                <a:gd name="txR" fmla="*/ 159 w 159"/>
                <a:gd name="txB" fmla="*/ 129 h 129"/>
              </a:gdLst>
              <a:ahLst/>
              <a:cxnLst>
                <a:cxn ang="0">
                  <a:pos x="132" y="0"/>
                </a:cxn>
                <a:cxn ang="0">
                  <a:pos x="132" y="12"/>
                </a:cxn>
                <a:cxn ang="0">
                  <a:pos x="135" y="22"/>
                </a:cxn>
                <a:cxn ang="0">
                  <a:pos x="140" y="32"/>
                </a:cxn>
                <a:cxn ang="0">
                  <a:pos x="147" y="41"/>
                </a:cxn>
                <a:cxn ang="0">
                  <a:pos x="152" y="52"/>
                </a:cxn>
                <a:cxn ang="0">
                  <a:pos x="157" y="62"/>
                </a:cxn>
                <a:cxn ang="0">
                  <a:pos x="159" y="71"/>
                </a:cxn>
                <a:cxn ang="0">
                  <a:pos x="159" y="80"/>
                </a:cxn>
                <a:cxn ang="0">
                  <a:pos x="152" y="91"/>
                </a:cxn>
                <a:cxn ang="0">
                  <a:pos x="140" y="100"/>
                </a:cxn>
                <a:cxn ang="0">
                  <a:pos x="130" y="104"/>
                </a:cxn>
                <a:cxn ang="0">
                  <a:pos x="118" y="109"/>
                </a:cxn>
                <a:cxn ang="0">
                  <a:pos x="108" y="112"/>
                </a:cxn>
                <a:cxn ang="0">
                  <a:pos x="96" y="116"/>
                </a:cxn>
                <a:cxn ang="0">
                  <a:pos x="83" y="119"/>
                </a:cxn>
                <a:cxn ang="0">
                  <a:pos x="71" y="123"/>
                </a:cxn>
                <a:cxn ang="0">
                  <a:pos x="59" y="125"/>
                </a:cxn>
                <a:cxn ang="0">
                  <a:pos x="44" y="127"/>
                </a:cxn>
                <a:cxn ang="0">
                  <a:pos x="32" y="128"/>
                </a:cxn>
                <a:cxn ang="0">
                  <a:pos x="15" y="129"/>
                </a:cxn>
                <a:cxn ang="0">
                  <a:pos x="15" y="119"/>
                </a:cxn>
                <a:cxn ang="0">
                  <a:pos x="12" y="109"/>
                </a:cxn>
                <a:cxn ang="0">
                  <a:pos x="10" y="99"/>
                </a:cxn>
                <a:cxn ang="0">
                  <a:pos x="7" y="88"/>
                </a:cxn>
                <a:cxn ang="0">
                  <a:pos x="5" y="78"/>
                </a:cxn>
                <a:cxn ang="0">
                  <a:pos x="2" y="69"/>
                </a:cxn>
                <a:cxn ang="0">
                  <a:pos x="0" y="59"/>
                </a:cxn>
                <a:cxn ang="0">
                  <a:pos x="0" y="47"/>
                </a:cxn>
                <a:cxn ang="0">
                  <a:pos x="0" y="37"/>
                </a:cxn>
                <a:cxn ang="0">
                  <a:pos x="0" y="27"/>
                </a:cxn>
                <a:cxn ang="0">
                  <a:pos x="15" y="25"/>
                </a:cxn>
                <a:cxn ang="0">
                  <a:pos x="29" y="23"/>
                </a:cxn>
                <a:cxn ang="0">
                  <a:pos x="44" y="21"/>
                </a:cxn>
                <a:cxn ang="0">
                  <a:pos x="56" y="19"/>
                </a:cxn>
                <a:cxn ang="0">
                  <a:pos x="71" y="16"/>
                </a:cxn>
                <a:cxn ang="0">
                  <a:pos x="83" y="14"/>
                </a:cxn>
                <a:cxn ang="0">
                  <a:pos x="96" y="12"/>
                </a:cxn>
                <a:cxn ang="0">
                  <a:pos x="108" y="8"/>
                </a:cxn>
                <a:cxn ang="0">
                  <a:pos x="120" y="5"/>
                </a:cxn>
                <a:cxn ang="0">
                  <a:pos x="132" y="0"/>
                </a:cxn>
                <a:cxn ang="0">
                  <a:pos x="132" y="0"/>
                </a:cxn>
              </a:cxnLst>
              <a:rect l="txL" t="txT" r="txR" b="txB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96" name="Freeform 26"/>
            <p:cNvSpPr/>
            <p:nvPr/>
          </p:nvSpPr>
          <p:spPr>
            <a:xfrm>
              <a:off x="2795" y="725"/>
              <a:ext cx="159" cy="120"/>
            </a:xfrm>
            <a:custGeom>
              <a:avLst/>
              <a:gdLst>
                <a:gd name="txL" fmla="*/ 0 w 159"/>
                <a:gd name="txT" fmla="*/ 0 h 120"/>
                <a:gd name="txR" fmla="*/ 159 w 159"/>
                <a:gd name="txB" fmla="*/ 120 h 120"/>
              </a:gdLst>
              <a:ahLst/>
              <a:cxnLst>
                <a:cxn ang="0">
                  <a:pos x="159" y="119"/>
                </a:cxn>
                <a:cxn ang="0">
                  <a:pos x="142" y="120"/>
                </a:cxn>
                <a:cxn ang="0">
                  <a:pos x="125" y="119"/>
                </a:cxn>
                <a:cxn ang="0">
                  <a:pos x="110" y="115"/>
                </a:cxn>
                <a:cxn ang="0">
                  <a:pos x="95" y="112"/>
                </a:cxn>
                <a:cxn ang="0">
                  <a:pos x="83" y="107"/>
                </a:cxn>
                <a:cxn ang="0">
                  <a:pos x="68" y="102"/>
                </a:cxn>
                <a:cxn ang="0">
                  <a:pos x="53" y="97"/>
                </a:cxn>
                <a:cxn ang="0">
                  <a:pos x="39" y="93"/>
                </a:cxn>
                <a:cxn ang="0">
                  <a:pos x="24" y="88"/>
                </a:cxn>
                <a:cxn ang="0">
                  <a:pos x="7" y="86"/>
                </a:cxn>
                <a:cxn ang="0">
                  <a:pos x="0" y="0"/>
                </a:cxn>
                <a:cxn ang="0">
                  <a:pos x="139" y="16"/>
                </a:cxn>
                <a:cxn ang="0">
                  <a:pos x="159" y="119"/>
                </a:cxn>
                <a:cxn ang="0">
                  <a:pos x="159" y="119"/>
                </a:cxn>
              </a:cxnLst>
              <a:rect l="txL" t="txT" r="txR" b="txB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97" name="Freeform 27"/>
            <p:cNvSpPr/>
            <p:nvPr/>
          </p:nvSpPr>
          <p:spPr>
            <a:xfrm>
              <a:off x="2758" y="861"/>
              <a:ext cx="968" cy="312"/>
            </a:xfrm>
            <a:custGeom>
              <a:avLst/>
              <a:gdLst>
                <a:gd name="txL" fmla="*/ 0 w 968"/>
                <a:gd name="txT" fmla="*/ 0 h 312"/>
                <a:gd name="txR" fmla="*/ 968 w 968"/>
                <a:gd name="txB" fmla="*/ 312 h 312"/>
              </a:gdLst>
              <a:ahLst/>
              <a:cxnLst>
                <a:cxn ang="0">
                  <a:pos x="777" y="312"/>
                </a:cxn>
                <a:cxn ang="0">
                  <a:pos x="19" y="295"/>
                </a:cxn>
                <a:cxn ang="0">
                  <a:pos x="2" y="266"/>
                </a:cxn>
                <a:cxn ang="0">
                  <a:pos x="2" y="237"/>
                </a:cxn>
                <a:cxn ang="0">
                  <a:pos x="14" y="208"/>
                </a:cxn>
                <a:cxn ang="0">
                  <a:pos x="29" y="179"/>
                </a:cxn>
                <a:cxn ang="0">
                  <a:pos x="59" y="158"/>
                </a:cxn>
                <a:cxn ang="0">
                  <a:pos x="103" y="149"/>
                </a:cxn>
                <a:cxn ang="0">
                  <a:pos x="149" y="142"/>
                </a:cxn>
                <a:cxn ang="0">
                  <a:pos x="198" y="139"/>
                </a:cxn>
                <a:cxn ang="0">
                  <a:pos x="247" y="142"/>
                </a:cxn>
                <a:cxn ang="0">
                  <a:pos x="294" y="157"/>
                </a:cxn>
                <a:cxn ang="0">
                  <a:pos x="323" y="187"/>
                </a:cxn>
                <a:cxn ang="0">
                  <a:pos x="338" y="221"/>
                </a:cxn>
                <a:cxn ang="0">
                  <a:pos x="345" y="256"/>
                </a:cxn>
                <a:cxn ang="0">
                  <a:pos x="345" y="291"/>
                </a:cxn>
                <a:cxn ang="0">
                  <a:pos x="360" y="309"/>
                </a:cxn>
                <a:cxn ang="0">
                  <a:pos x="375" y="290"/>
                </a:cxn>
                <a:cxn ang="0">
                  <a:pos x="380" y="270"/>
                </a:cxn>
                <a:cxn ang="0">
                  <a:pos x="382" y="249"/>
                </a:cxn>
                <a:cxn ang="0">
                  <a:pos x="377" y="230"/>
                </a:cxn>
                <a:cxn ang="0">
                  <a:pos x="372" y="214"/>
                </a:cxn>
                <a:cxn ang="0">
                  <a:pos x="441" y="190"/>
                </a:cxn>
                <a:cxn ang="0">
                  <a:pos x="517" y="174"/>
                </a:cxn>
                <a:cxn ang="0">
                  <a:pos x="598" y="162"/>
                </a:cxn>
                <a:cxn ang="0">
                  <a:pos x="684" y="157"/>
                </a:cxn>
                <a:cxn ang="0">
                  <a:pos x="769" y="155"/>
                </a:cxn>
                <a:cxn ang="0">
                  <a:pos x="772" y="146"/>
                </a:cxn>
                <a:cxn ang="0">
                  <a:pos x="762" y="142"/>
                </a:cxn>
                <a:cxn ang="0">
                  <a:pos x="745" y="139"/>
                </a:cxn>
                <a:cxn ang="0">
                  <a:pos x="728" y="137"/>
                </a:cxn>
                <a:cxn ang="0">
                  <a:pos x="713" y="131"/>
                </a:cxn>
                <a:cxn ang="0">
                  <a:pos x="637" y="137"/>
                </a:cxn>
                <a:cxn ang="0">
                  <a:pos x="561" y="146"/>
                </a:cxn>
                <a:cxn ang="0">
                  <a:pos x="488" y="159"/>
                </a:cxn>
                <a:cxn ang="0">
                  <a:pos x="424" y="177"/>
                </a:cxn>
                <a:cxn ang="0">
                  <a:pos x="372" y="200"/>
                </a:cxn>
                <a:cxn ang="0">
                  <a:pos x="348" y="178"/>
                </a:cxn>
                <a:cxn ang="0">
                  <a:pos x="348" y="155"/>
                </a:cxn>
                <a:cxn ang="0">
                  <a:pos x="362" y="135"/>
                </a:cxn>
                <a:cxn ang="0">
                  <a:pos x="389" y="115"/>
                </a:cxn>
                <a:cxn ang="0">
                  <a:pos x="424" y="97"/>
                </a:cxn>
                <a:cxn ang="0">
                  <a:pos x="524" y="70"/>
                </a:cxn>
                <a:cxn ang="0">
                  <a:pos x="630" y="45"/>
                </a:cxn>
                <a:cxn ang="0">
                  <a:pos x="735" y="23"/>
                </a:cxn>
                <a:cxn ang="0">
                  <a:pos x="843" y="7"/>
                </a:cxn>
                <a:cxn ang="0">
                  <a:pos x="946" y="0"/>
                </a:cxn>
                <a:cxn ang="0">
                  <a:pos x="965" y="25"/>
                </a:cxn>
                <a:cxn ang="0">
                  <a:pos x="968" y="51"/>
                </a:cxn>
                <a:cxn ang="0">
                  <a:pos x="958" y="79"/>
                </a:cxn>
                <a:cxn ang="0">
                  <a:pos x="943" y="107"/>
                </a:cxn>
                <a:cxn ang="0">
                  <a:pos x="926" y="135"/>
                </a:cxn>
              </a:cxnLst>
              <a:rect l="txL" t="txT" r="txR" b="txB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98" name="Freeform 28"/>
            <p:cNvSpPr/>
            <p:nvPr/>
          </p:nvSpPr>
          <p:spPr>
            <a:xfrm>
              <a:off x="2196" y="892"/>
              <a:ext cx="581" cy="278"/>
            </a:xfrm>
            <a:custGeom>
              <a:avLst/>
              <a:gdLst>
                <a:gd name="txL" fmla="*/ 0 w 581"/>
                <a:gd name="txT" fmla="*/ 0 h 278"/>
                <a:gd name="txR" fmla="*/ 581 w 581"/>
                <a:gd name="txB" fmla="*/ 278 h 278"/>
              </a:gdLst>
              <a:ahLst/>
              <a:cxnLst>
                <a:cxn ang="0">
                  <a:pos x="581" y="116"/>
                </a:cxn>
                <a:cxn ang="0">
                  <a:pos x="572" y="132"/>
                </a:cxn>
                <a:cxn ang="0">
                  <a:pos x="559" y="148"/>
                </a:cxn>
                <a:cxn ang="0">
                  <a:pos x="549" y="164"/>
                </a:cxn>
                <a:cxn ang="0">
                  <a:pos x="540" y="180"/>
                </a:cxn>
                <a:cxn ang="0">
                  <a:pos x="532" y="196"/>
                </a:cxn>
                <a:cxn ang="0">
                  <a:pos x="527" y="214"/>
                </a:cxn>
                <a:cxn ang="0">
                  <a:pos x="527" y="230"/>
                </a:cxn>
                <a:cxn ang="0">
                  <a:pos x="532" y="246"/>
                </a:cxn>
                <a:cxn ang="0">
                  <a:pos x="545" y="262"/>
                </a:cxn>
                <a:cxn ang="0">
                  <a:pos x="562" y="278"/>
                </a:cxn>
                <a:cxn ang="0">
                  <a:pos x="128" y="278"/>
                </a:cxn>
                <a:cxn ang="0">
                  <a:pos x="103" y="252"/>
                </a:cxn>
                <a:cxn ang="0">
                  <a:pos x="79" y="226"/>
                </a:cxn>
                <a:cxn ang="0">
                  <a:pos x="57" y="199"/>
                </a:cxn>
                <a:cxn ang="0">
                  <a:pos x="37" y="171"/>
                </a:cxn>
                <a:cxn ang="0">
                  <a:pos x="23" y="144"/>
                </a:cxn>
                <a:cxn ang="0">
                  <a:pos x="10" y="115"/>
                </a:cxn>
                <a:cxn ang="0">
                  <a:pos x="3" y="87"/>
                </a:cxn>
                <a:cxn ang="0">
                  <a:pos x="0" y="58"/>
                </a:cxn>
                <a:cxn ang="0">
                  <a:pos x="5" y="30"/>
                </a:cxn>
                <a:cxn ang="0">
                  <a:pos x="15" y="1"/>
                </a:cxn>
                <a:cxn ang="0">
                  <a:pos x="76" y="0"/>
                </a:cxn>
                <a:cxn ang="0">
                  <a:pos x="135" y="1"/>
                </a:cxn>
                <a:cxn ang="0">
                  <a:pos x="197" y="7"/>
                </a:cxn>
                <a:cxn ang="0">
                  <a:pos x="255" y="16"/>
                </a:cxn>
                <a:cxn ang="0">
                  <a:pos x="314" y="27"/>
                </a:cxn>
                <a:cxn ang="0">
                  <a:pos x="371" y="42"/>
                </a:cxn>
                <a:cxn ang="0">
                  <a:pos x="424" y="58"/>
                </a:cxn>
                <a:cxn ang="0">
                  <a:pos x="478" y="76"/>
                </a:cxn>
                <a:cxn ang="0">
                  <a:pos x="532" y="96"/>
                </a:cxn>
                <a:cxn ang="0">
                  <a:pos x="581" y="116"/>
                </a:cxn>
                <a:cxn ang="0">
                  <a:pos x="581" y="116"/>
                </a:cxn>
              </a:cxnLst>
              <a:rect l="txL" t="txT" r="txR" b="txB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899" name="Freeform 29"/>
            <p:cNvSpPr/>
            <p:nvPr/>
          </p:nvSpPr>
          <p:spPr>
            <a:xfrm>
              <a:off x="569" y="996"/>
              <a:ext cx="4652" cy="626"/>
            </a:xfrm>
            <a:custGeom>
              <a:avLst/>
              <a:gdLst>
                <a:gd name="txL" fmla="*/ 0 w 4652"/>
                <a:gd name="txT" fmla="*/ 0 h 626"/>
                <a:gd name="txR" fmla="*/ 4652 w 4652"/>
                <a:gd name="txB" fmla="*/ 626 h 626"/>
              </a:gdLst>
              <a:ahLst/>
              <a:cxnLst>
                <a:cxn ang="0">
                  <a:pos x="1407" y="210"/>
                </a:cxn>
                <a:cxn ang="0">
                  <a:pos x="1414" y="202"/>
                </a:cxn>
                <a:cxn ang="0">
                  <a:pos x="1409" y="194"/>
                </a:cxn>
                <a:cxn ang="0">
                  <a:pos x="1618" y="188"/>
                </a:cxn>
                <a:cxn ang="0">
                  <a:pos x="2228" y="190"/>
                </a:cxn>
                <a:cxn ang="0">
                  <a:pos x="2802" y="191"/>
                </a:cxn>
                <a:cxn ang="0">
                  <a:pos x="3363" y="194"/>
                </a:cxn>
                <a:cxn ang="0">
                  <a:pos x="3419" y="175"/>
                </a:cxn>
                <a:cxn ang="0">
                  <a:pos x="3419" y="112"/>
                </a:cxn>
                <a:cxn ang="0">
                  <a:pos x="3378" y="49"/>
                </a:cxn>
                <a:cxn ang="0">
                  <a:pos x="3360" y="10"/>
                </a:cxn>
                <a:cxn ang="0">
                  <a:pos x="3419" y="15"/>
                </a:cxn>
                <a:cxn ang="0">
                  <a:pos x="3478" y="23"/>
                </a:cxn>
                <a:cxn ang="0">
                  <a:pos x="3539" y="30"/>
                </a:cxn>
                <a:cxn ang="0">
                  <a:pos x="3583" y="82"/>
                </a:cxn>
                <a:cxn ang="0">
                  <a:pos x="3601" y="137"/>
                </a:cxn>
                <a:cxn ang="0">
                  <a:pos x="3603" y="194"/>
                </a:cxn>
                <a:cxn ang="0">
                  <a:pos x="4652" y="198"/>
                </a:cxn>
                <a:cxn ang="0">
                  <a:pos x="4615" y="505"/>
                </a:cxn>
                <a:cxn ang="0">
                  <a:pos x="4576" y="508"/>
                </a:cxn>
                <a:cxn ang="0">
                  <a:pos x="4544" y="519"/>
                </a:cxn>
                <a:cxn ang="0">
                  <a:pos x="4532" y="544"/>
                </a:cxn>
                <a:cxn ang="0">
                  <a:pos x="4566" y="572"/>
                </a:cxn>
                <a:cxn ang="0">
                  <a:pos x="4620" y="595"/>
                </a:cxn>
                <a:cxn ang="0">
                  <a:pos x="4642" y="626"/>
                </a:cxn>
                <a:cxn ang="0">
                  <a:pos x="4596" y="622"/>
                </a:cxn>
                <a:cxn ang="0">
                  <a:pos x="4549" y="615"/>
                </a:cxn>
                <a:cxn ang="0">
                  <a:pos x="4500" y="614"/>
                </a:cxn>
                <a:cxn ang="0">
                  <a:pos x="4485" y="585"/>
                </a:cxn>
                <a:cxn ang="0">
                  <a:pos x="4488" y="457"/>
                </a:cxn>
                <a:cxn ang="0">
                  <a:pos x="4488" y="322"/>
                </a:cxn>
                <a:cxn ang="0">
                  <a:pos x="4485" y="271"/>
                </a:cxn>
                <a:cxn ang="0">
                  <a:pos x="4468" y="257"/>
                </a:cxn>
                <a:cxn ang="0">
                  <a:pos x="4444" y="251"/>
                </a:cxn>
                <a:cxn ang="0">
                  <a:pos x="4431" y="250"/>
                </a:cxn>
                <a:cxn ang="0">
                  <a:pos x="277" y="247"/>
                </a:cxn>
                <a:cxn ang="0">
                  <a:pos x="223" y="247"/>
                </a:cxn>
                <a:cxn ang="0">
                  <a:pos x="167" y="256"/>
                </a:cxn>
                <a:cxn ang="0">
                  <a:pos x="152" y="572"/>
                </a:cxn>
                <a:cxn ang="0">
                  <a:pos x="110" y="568"/>
                </a:cxn>
                <a:cxn ang="0">
                  <a:pos x="66" y="570"/>
                </a:cxn>
                <a:cxn ang="0">
                  <a:pos x="22" y="577"/>
                </a:cxn>
                <a:cxn ang="0">
                  <a:pos x="2" y="506"/>
                </a:cxn>
                <a:cxn ang="0">
                  <a:pos x="0" y="390"/>
                </a:cxn>
                <a:cxn ang="0">
                  <a:pos x="2" y="268"/>
                </a:cxn>
                <a:cxn ang="0">
                  <a:pos x="110" y="188"/>
                </a:cxn>
                <a:cxn ang="0">
                  <a:pos x="456" y="188"/>
                </a:cxn>
                <a:cxn ang="0">
                  <a:pos x="816" y="188"/>
                </a:cxn>
                <a:cxn ang="0">
                  <a:pos x="1167" y="188"/>
                </a:cxn>
                <a:cxn ang="0">
                  <a:pos x="1172" y="195"/>
                </a:cxn>
                <a:cxn ang="0">
                  <a:pos x="1176" y="202"/>
                </a:cxn>
                <a:cxn ang="0">
                  <a:pos x="1189" y="206"/>
                </a:cxn>
                <a:cxn ang="0">
                  <a:pos x="1203" y="186"/>
                </a:cxn>
                <a:cxn ang="0">
                  <a:pos x="1194" y="153"/>
                </a:cxn>
                <a:cxn ang="0">
                  <a:pos x="1176" y="120"/>
                </a:cxn>
                <a:cxn ang="0">
                  <a:pos x="1176" y="88"/>
                </a:cxn>
                <a:cxn ang="0">
                  <a:pos x="1189" y="49"/>
                </a:cxn>
                <a:cxn ang="0">
                  <a:pos x="1218" y="18"/>
                </a:cxn>
                <a:cxn ang="0">
                  <a:pos x="1289" y="9"/>
                </a:cxn>
                <a:cxn ang="0">
                  <a:pos x="1353" y="40"/>
                </a:cxn>
                <a:cxn ang="0">
                  <a:pos x="1338" y="107"/>
                </a:cxn>
                <a:cxn ang="0">
                  <a:pos x="1358" y="176"/>
                </a:cxn>
                <a:cxn ang="0">
                  <a:pos x="1395" y="215"/>
                </a:cxn>
              </a:cxnLst>
              <a:rect l="txL" t="txT" r="txR" b="txB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00" name="Freeform 30"/>
            <p:cNvSpPr/>
            <p:nvPr/>
          </p:nvSpPr>
          <p:spPr>
            <a:xfrm>
              <a:off x="2361" y="1032"/>
              <a:ext cx="360" cy="26"/>
            </a:xfrm>
            <a:custGeom>
              <a:avLst/>
              <a:gdLst>
                <a:gd name="txL" fmla="*/ 0 w 360"/>
                <a:gd name="txT" fmla="*/ 0 h 26"/>
                <a:gd name="txR" fmla="*/ 360 w 360"/>
                <a:gd name="txB" fmla="*/ 26 h 26"/>
              </a:gdLst>
              <a:ahLst/>
              <a:cxnLst>
                <a:cxn ang="0">
                  <a:pos x="360" y="18"/>
                </a:cxn>
                <a:cxn ang="0">
                  <a:pos x="360" y="26"/>
                </a:cxn>
                <a:cxn ang="0">
                  <a:pos x="326" y="22"/>
                </a:cxn>
                <a:cxn ang="0">
                  <a:pos x="291" y="20"/>
                </a:cxn>
                <a:cxn ang="0">
                  <a:pos x="255" y="16"/>
                </a:cxn>
                <a:cxn ang="0">
                  <a:pos x="218" y="14"/>
                </a:cxn>
                <a:cxn ang="0">
                  <a:pos x="181" y="12"/>
                </a:cxn>
                <a:cxn ang="0">
                  <a:pos x="144" y="10"/>
                </a:cxn>
                <a:cxn ang="0">
                  <a:pos x="110" y="8"/>
                </a:cxn>
                <a:cxn ang="0">
                  <a:pos x="73" y="8"/>
                </a:cxn>
                <a:cxn ang="0">
                  <a:pos x="36" y="8"/>
                </a:cxn>
                <a:cxn ang="0">
                  <a:pos x="0" y="8"/>
                </a:cxn>
                <a:cxn ang="0">
                  <a:pos x="36" y="4"/>
                </a:cxn>
                <a:cxn ang="0">
                  <a:pos x="73" y="2"/>
                </a:cxn>
                <a:cxn ang="0">
                  <a:pos x="110" y="0"/>
                </a:cxn>
                <a:cxn ang="0">
                  <a:pos x="144" y="2"/>
                </a:cxn>
                <a:cxn ang="0">
                  <a:pos x="181" y="4"/>
                </a:cxn>
                <a:cxn ang="0">
                  <a:pos x="218" y="6"/>
                </a:cxn>
                <a:cxn ang="0">
                  <a:pos x="252" y="10"/>
                </a:cxn>
                <a:cxn ang="0">
                  <a:pos x="289" y="13"/>
                </a:cxn>
                <a:cxn ang="0">
                  <a:pos x="326" y="15"/>
                </a:cxn>
                <a:cxn ang="0">
                  <a:pos x="360" y="18"/>
                </a:cxn>
                <a:cxn ang="0">
                  <a:pos x="360" y="18"/>
                </a:cxn>
              </a:cxnLst>
              <a:rect l="txL" t="txT" r="txR" b="txB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01" name="Freeform 31"/>
            <p:cNvSpPr/>
            <p:nvPr/>
          </p:nvSpPr>
          <p:spPr>
            <a:xfrm>
              <a:off x="2537" y="1087"/>
              <a:ext cx="177" cy="36"/>
            </a:xfrm>
            <a:custGeom>
              <a:avLst/>
              <a:gdLst>
                <a:gd name="txL" fmla="*/ 0 w 177"/>
                <a:gd name="txT" fmla="*/ 0 h 36"/>
                <a:gd name="txR" fmla="*/ 177 w 177"/>
                <a:gd name="txB" fmla="*/ 36 h 36"/>
              </a:gdLst>
              <a:ahLst/>
              <a:cxnLst>
                <a:cxn ang="0">
                  <a:pos x="177" y="12"/>
                </a:cxn>
                <a:cxn ang="0">
                  <a:pos x="159" y="14"/>
                </a:cxn>
                <a:cxn ang="0">
                  <a:pos x="140" y="16"/>
                </a:cxn>
                <a:cxn ang="0">
                  <a:pos x="123" y="19"/>
                </a:cxn>
                <a:cxn ang="0">
                  <a:pos x="106" y="21"/>
                </a:cxn>
                <a:cxn ang="0">
                  <a:pos x="88" y="23"/>
                </a:cxn>
                <a:cxn ang="0">
                  <a:pos x="71" y="27"/>
                </a:cxn>
                <a:cxn ang="0">
                  <a:pos x="54" y="29"/>
                </a:cxn>
                <a:cxn ang="0">
                  <a:pos x="37" y="31"/>
                </a:cxn>
                <a:cxn ang="0">
                  <a:pos x="20" y="33"/>
                </a:cxn>
                <a:cxn ang="0">
                  <a:pos x="0" y="36"/>
                </a:cxn>
                <a:cxn ang="0">
                  <a:pos x="10" y="30"/>
                </a:cxn>
                <a:cxn ang="0">
                  <a:pos x="22" y="25"/>
                </a:cxn>
                <a:cxn ang="0">
                  <a:pos x="37" y="21"/>
                </a:cxn>
                <a:cxn ang="0">
                  <a:pos x="52" y="19"/>
                </a:cxn>
                <a:cxn ang="0">
                  <a:pos x="69" y="16"/>
                </a:cxn>
                <a:cxn ang="0">
                  <a:pos x="88" y="14"/>
                </a:cxn>
                <a:cxn ang="0">
                  <a:pos x="106" y="12"/>
                </a:cxn>
                <a:cxn ang="0">
                  <a:pos x="123" y="8"/>
                </a:cxn>
                <a:cxn ang="0">
                  <a:pos x="137" y="5"/>
                </a:cxn>
                <a:cxn ang="0">
                  <a:pos x="152" y="0"/>
                </a:cxn>
                <a:cxn ang="0">
                  <a:pos x="177" y="0"/>
                </a:cxn>
                <a:cxn ang="0">
                  <a:pos x="177" y="12"/>
                </a:cxn>
                <a:cxn ang="0">
                  <a:pos x="177" y="12"/>
                </a:cxn>
              </a:cxnLst>
              <a:rect l="txL" t="txT" r="txR" b="txB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02" name="Freeform 32"/>
            <p:cNvSpPr/>
            <p:nvPr/>
          </p:nvSpPr>
          <p:spPr>
            <a:xfrm>
              <a:off x="3162" y="1091"/>
              <a:ext cx="213" cy="28"/>
            </a:xfrm>
            <a:custGeom>
              <a:avLst/>
              <a:gdLst>
                <a:gd name="txL" fmla="*/ 0 w 213"/>
                <a:gd name="txT" fmla="*/ 0 h 28"/>
                <a:gd name="txR" fmla="*/ 213 w 213"/>
                <a:gd name="txB" fmla="*/ 28 h 28"/>
              </a:gdLst>
              <a:ahLst/>
              <a:cxnLst>
                <a:cxn ang="0">
                  <a:pos x="213" y="20"/>
                </a:cxn>
                <a:cxn ang="0">
                  <a:pos x="213" y="28"/>
                </a:cxn>
                <a:cxn ang="0">
                  <a:pos x="0" y="0"/>
                </a:cxn>
                <a:cxn ang="0">
                  <a:pos x="25" y="1"/>
                </a:cxn>
                <a:cxn ang="0">
                  <a:pos x="47" y="2"/>
                </a:cxn>
                <a:cxn ang="0">
                  <a:pos x="69" y="3"/>
                </a:cxn>
                <a:cxn ang="0">
                  <a:pos x="88" y="5"/>
                </a:cxn>
                <a:cxn ang="0">
                  <a:pos x="110" y="8"/>
                </a:cxn>
                <a:cxn ang="0">
                  <a:pos x="133" y="10"/>
                </a:cxn>
                <a:cxn ang="0">
                  <a:pos x="152" y="13"/>
                </a:cxn>
                <a:cxn ang="0">
                  <a:pos x="172" y="16"/>
                </a:cxn>
                <a:cxn ang="0">
                  <a:pos x="194" y="18"/>
                </a:cxn>
                <a:cxn ang="0">
                  <a:pos x="213" y="20"/>
                </a:cxn>
                <a:cxn ang="0">
                  <a:pos x="213" y="20"/>
                </a:cxn>
              </a:cxnLst>
              <a:rect l="txL" t="txT" r="txR" b="txB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03" name="Freeform 33"/>
            <p:cNvSpPr/>
            <p:nvPr/>
          </p:nvSpPr>
          <p:spPr>
            <a:xfrm>
              <a:off x="579" y="1643"/>
              <a:ext cx="157" cy="44"/>
            </a:xfrm>
            <a:custGeom>
              <a:avLst/>
              <a:gdLst>
                <a:gd name="txL" fmla="*/ 0 w 157"/>
                <a:gd name="txT" fmla="*/ 0 h 44"/>
                <a:gd name="txR" fmla="*/ 157 w 157"/>
                <a:gd name="txB" fmla="*/ 44 h 44"/>
              </a:gdLst>
              <a:ahLst/>
              <a:cxnLst>
                <a:cxn ang="0">
                  <a:pos x="0" y="44"/>
                </a:cxn>
                <a:cxn ang="0">
                  <a:pos x="142" y="0"/>
                </a:cxn>
                <a:cxn ang="0">
                  <a:pos x="157" y="35"/>
                </a:cxn>
                <a:cxn ang="0">
                  <a:pos x="0" y="44"/>
                </a:cxn>
                <a:cxn ang="0">
                  <a:pos x="0" y="44"/>
                </a:cxn>
              </a:cxnLst>
              <a:rect l="txL" t="txT" r="txR" b="txB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04" name="Freeform 34"/>
            <p:cNvSpPr/>
            <p:nvPr/>
          </p:nvSpPr>
          <p:spPr>
            <a:xfrm>
              <a:off x="5052" y="1687"/>
              <a:ext cx="37" cy="12"/>
            </a:xfrm>
            <a:custGeom>
              <a:avLst/>
              <a:gdLst>
                <a:gd name="txL" fmla="*/ 0 w 37"/>
                <a:gd name="txT" fmla="*/ 0 h 12"/>
                <a:gd name="txR" fmla="*/ 37 w 37"/>
                <a:gd name="txB" fmla="*/ 12 h 12"/>
              </a:gdLst>
              <a:ahLst/>
              <a:cxnLst>
                <a:cxn ang="0">
                  <a:pos x="0" y="12"/>
                </a:cxn>
                <a:cxn ang="0">
                  <a:pos x="0" y="0"/>
                </a:cxn>
                <a:cxn ang="0">
                  <a:pos x="37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txL" t="txT" r="txR" b="txB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05" name="Freeform 35"/>
            <p:cNvSpPr/>
            <p:nvPr/>
          </p:nvSpPr>
          <p:spPr>
            <a:xfrm>
              <a:off x="721" y="1766"/>
              <a:ext cx="27" cy="15"/>
            </a:xfrm>
            <a:custGeom>
              <a:avLst/>
              <a:gdLst>
                <a:gd name="txL" fmla="*/ 0 w 27"/>
                <a:gd name="txT" fmla="*/ 0 h 15"/>
                <a:gd name="txR" fmla="*/ 27 w 27"/>
                <a:gd name="txB" fmla="*/ 15 h 15"/>
              </a:gdLst>
              <a:ahLst/>
              <a:cxnLst>
                <a:cxn ang="0">
                  <a:pos x="0" y="12"/>
                </a:cxn>
                <a:cxn ang="0">
                  <a:pos x="27" y="0"/>
                </a:cxn>
                <a:cxn ang="0">
                  <a:pos x="27" y="15"/>
                </a:cxn>
                <a:cxn ang="0">
                  <a:pos x="0" y="12"/>
                </a:cxn>
                <a:cxn ang="0">
                  <a:pos x="0" y="12"/>
                </a:cxn>
              </a:cxnLst>
              <a:rect l="txL" t="txT" r="txR" b="txB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06" name="Freeform 36"/>
            <p:cNvSpPr/>
            <p:nvPr/>
          </p:nvSpPr>
          <p:spPr>
            <a:xfrm>
              <a:off x="5035" y="1781"/>
              <a:ext cx="162" cy="79"/>
            </a:xfrm>
            <a:custGeom>
              <a:avLst/>
              <a:gdLst>
                <a:gd name="txL" fmla="*/ 0 w 162"/>
                <a:gd name="txT" fmla="*/ 0 h 79"/>
                <a:gd name="txR" fmla="*/ 162 w 162"/>
                <a:gd name="txB" fmla="*/ 79 h 79"/>
              </a:gdLst>
              <a:ahLst/>
              <a:cxnLst>
                <a:cxn ang="0">
                  <a:pos x="157" y="67"/>
                </a:cxn>
                <a:cxn ang="0">
                  <a:pos x="139" y="64"/>
                </a:cxn>
                <a:cxn ang="0">
                  <a:pos x="122" y="62"/>
                </a:cxn>
                <a:cxn ang="0">
                  <a:pos x="108" y="62"/>
                </a:cxn>
                <a:cxn ang="0">
                  <a:pos x="90" y="62"/>
                </a:cxn>
                <a:cxn ang="0">
                  <a:pos x="76" y="63"/>
                </a:cxn>
                <a:cxn ang="0">
                  <a:pos x="61" y="65"/>
                </a:cxn>
                <a:cxn ang="0">
                  <a:pos x="46" y="69"/>
                </a:cxn>
                <a:cxn ang="0">
                  <a:pos x="29" y="72"/>
                </a:cxn>
                <a:cxn ang="0">
                  <a:pos x="14" y="75"/>
                </a:cxn>
                <a:cxn ang="0">
                  <a:pos x="0" y="79"/>
                </a:cxn>
                <a:cxn ang="0">
                  <a:pos x="10" y="0"/>
                </a:cxn>
                <a:cxn ang="0">
                  <a:pos x="27" y="8"/>
                </a:cxn>
                <a:cxn ang="0">
                  <a:pos x="46" y="15"/>
                </a:cxn>
                <a:cxn ang="0">
                  <a:pos x="66" y="19"/>
                </a:cxn>
                <a:cxn ang="0">
                  <a:pos x="88" y="25"/>
                </a:cxn>
                <a:cxn ang="0">
                  <a:pos x="110" y="30"/>
                </a:cxn>
                <a:cxn ang="0">
                  <a:pos x="130" y="34"/>
                </a:cxn>
                <a:cxn ang="0">
                  <a:pos x="144" y="40"/>
                </a:cxn>
                <a:cxn ang="0">
                  <a:pos x="157" y="47"/>
                </a:cxn>
                <a:cxn ang="0">
                  <a:pos x="162" y="56"/>
                </a:cxn>
                <a:cxn ang="0">
                  <a:pos x="157" y="67"/>
                </a:cxn>
                <a:cxn ang="0">
                  <a:pos x="157" y="67"/>
                </a:cxn>
              </a:cxnLst>
              <a:rect l="txL" t="txT" r="txR" b="txB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07" name="Freeform 37"/>
            <p:cNvSpPr/>
            <p:nvPr/>
          </p:nvSpPr>
          <p:spPr>
            <a:xfrm>
              <a:off x="552" y="1872"/>
              <a:ext cx="662" cy="1852"/>
            </a:xfrm>
            <a:custGeom>
              <a:avLst/>
              <a:gdLst>
                <a:gd name="txL" fmla="*/ 0 w 662"/>
                <a:gd name="txT" fmla="*/ 0 h 1852"/>
                <a:gd name="txR" fmla="*/ 662 w 662"/>
                <a:gd name="txB" fmla="*/ 1852 h 1852"/>
              </a:gdLst>
              <a:ahLst/>
              <a:cxnLst>
                <a:cxn ang="0">
                  <a:pos x="176" y="1763"/>
                </a:cxn>
                <a:cxn ang="0">
                  <a:pos x="257" y="1767"/>
                </a:cxn>
                <a:cxn ang="0">
                  <a:pos x="353" y="1770"/>
                </a:cxn>
                <a:cxn ang="0">
                  <a:pos x="453" y="1771"/>
                </a:cxn>
                <a:cxn ang="0">
                  <a:pos x="551" y="1771"/>
                </a:cxn>
                <a:cxn ang="0">
                  <a:pos x="644" y="1770"/>
                </a:cxn>
                <a:cxn ang="0">
                  <a:pos x="649" y="1786"/>
                </a:cxn>
                <a:cxn ang="0">
                  <a:pos x="657" y="1802"/>
                </a:cxn>
                <a:cxn ang="0">
                  <a:pos x="659" y="1818"/>
                </a:cxn>
                <a:cxn ang="0">
                  <a:pos x="662" y="1835"/>
                </a:cxn>
                <a:cxn ang="0">
                  <a:pos x="654" y="1852"/>
                </a:cxn>
                <a:cxn ang="0">
                  <a:pos x="505" y="1848"/>
                </a:cxn>
                <a:cxn ang="0">
                  <a:pos x="333" y="1846"/>
                </a:cxn>
                <a:cxn ang="0">
                  <a:pos x="169" y="1845"/>
                </a:cxn>
                <a:cxn ang="0">
                  <a:pos x="49" y="1844"/>
                </a:cxn>
                <a:cxn ang="0">
                  <a:pos x="0" y="1843"/>
                </a:cxn>
                <a:cxn ang="0">
                  <a:pos x="10" y="923"/>
                </a:cxn>
                <a:cxn ang="0">
                  <a:pos x="10" y="749"/>
                </a:cxn>
                <a:cxn ang="0">
                  <a:pos x="10" y="574"/>
                </a:cxn>
                <a:cxn ang="0">
                  <a:pos x="12" y="399"/>
                </a:cxn>
                <a:cxn ang="0">
                  <a:pos x="14" y="223"/>
                </a:cxn>
                <a:cxn ang="0">
                  <a:pos x="34" y="134"/>
                </a:cxn>
                <a:cxn ang="0">
                  <a:pos x="61" y="130"/>
                </a:cxn>
                <a:cxn ang="0">
                  <a:pos x="88" y="123"/>
                </a:cxn>
                <a:cxn ang="0">
                  <a:pos x="113" y="114"/>
                </a:cxn>
                <a:cxn ang="0">
                  <a:pos x="132" y="101"/>
                </a:cxn>
                <a:cxn ang="0">
                  <a:pos x="144" y="87"/>
                </a:cxn>
                <a:cxn ang="0">
                  <a:pos x="139" y="75"/>
                </a:cxn>
                <a:cxn ang="0">
                  <a:pos x="122" y="61"/>
                </a:cxn>
                <a:cxn ang="0">
                  <a:pos x="95" y="50"/>
                </a:cxn>
                <a:cxn ang="0">
                  <a:pos x="66" y="42"/>
                </a:cxn>
                <a:cxn ang="0">
                  <a:pos x="49" y="38"/>
                </a:cxn>
                <a:cxn ang="0">
                  <a:pos x="39" y="37"/>
                </a:cxn>
                <a:cxn ang="0">
                  <a:pos x="29" y="36"/>
                </a:cxn>
                <a:cxn ang="0">
                  <a:pos x="19" y="35"/>
                </a:cxn>
                <a:cxn ang="0">
                  <a:pos x="12" y="31"/>
                </a:cxn>
                <a:cxn ang="0">
                  <a:pos x="24" y="26"/>
                </a:cxn>
                <a:cxn ang="0">
                  <a:pos x="56" y="19"/>
                </a:cxn>
                <a:cxn ang="0">
                  <a:pos x="88" y="13"/>
                </a:cxn>
                <a:cxn ang="0">
                  <a:pos x="120" y="8"/>
                </a:cxn>
                <a:cxn ang="0">
                  <a:pos x="154" y="3"/>
                </a:cxn>
                <a:cxn ang="0">
                  <a:pos x="169" y="741"/>
                </a:cxn>
                <a:cxn ang="0">
                  <a:pos x="169" y="740"/>
                </a:cxn>
              </a:cxnLst>
              <a:rect l="txL" t="txT" r="txR" b="txB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08" name="Freeform 38"/>
            <p:cNvSpPr/>
            <p:nvPr/>
          </p:nvSpPr>
          <p:spPr>
            <a:xfrm>
              <a:off x="2079" y="1910"/>
              <a:ext cx="3125" cy="1831"/>
            </a:xfrm>
            <a:custGeom>
              <a:avLst/>
              <a:gdLst>
                <a:gd name="txL" fmla="*/ 0 w 3125"/>
                <a:gd name="txT" fmla="*/ 0 h 1831"/>
                <a:gd name="txR" fmla="*/ 3125 w 3125"/>
                <a:gd name="txB" fmla="*/ 1831 h 1831"/>
              </a:gdLst>
              <a:ahLst/>
              <a:cxnLst>
                <a:cxn ang="0">
                  <a:pos x="3105" y="1032"/>
                </a:cxn>
                <a:cxn ang="0">
                  <a:pos x="3105" y="1196"/>
                </a:cxn>
                <a:cxn ang="0">
                  <a:pos x="3105" y="1357"/>
                </a:cxn>
                <a:cxn ang="0">
                  <a:pos x="3108" y="1516"/>
                </a:cxn>
                <a:cxn ang="0">
                  <a:pos x="3105" y="1670"/>
                </a:cxn>
                <a:cxn ang="0">
                  <a:pos x="3098" y="1822"/>
                </a:cxn>
                <a:cxn ang="0">
                  <a:pos x="2539" y="1822"/>
                </a:cxn>
                <a:cxn ang="0">
                  <a:pos x="1968" y="1822"/>
                </a:cxn>
                <a:cxn ang="0">
                  <a:pos x="1402" y="1823"/>
                </a:cxn>
                <a:cxn ang="0">
                  <a:pos x="848" y="1821"/>
                </a:cxn>
                <a:cxn ang="0">
                  <a:pos x="326" y="1814"/>
                </a:cxn>
                <a:cxn ang="0">
                  <a:pos x="274" y="1821"/>
                </a:cxn>
                <a:cxn ang="0">
                  <a:pos x="225" y="1818"/>
                </a:cxn>
                <a:cxn ang="0">
                  <a:pos x="176" y="1818"/>
                </a:cxn>
                <a:cxn ang="0">
                  <a:pos x="132" y="1821"/>
                </a:cxn>
                <a:cxn ang="0">
                  <a:pos x="86" y="1826"/>
                </a:cxn>
                <a:cxn ang="0">
                  <a:pos x="0" y="1732"/>
                </a:cxn>
                <a:cxn ang="0">
                  <a:pos x="189" y="1738"/>
                </a:cxn>
                <a:cxn ang="0">
                  <a:pos x="365" y="1741"/>
                </a:cxn>
                <a:cxn ang="0">
                  <a:pos x="539" y="1740"/>
                </a:cxn>
                <a:cxn ang="0">
                  <a:pos x="723" y="1740"/>
                </a:cxn>
                <a:cxn ang="0">
                  <a:pos x="926" y="1740"/>
                </a:cxn>
                <a:cxn ang="0">
                  <a:pos x="2899" y="1743"/>
                </a:cxn>
                <a:cxn ang="0">
                  <a:pos x="2909" y="1740"/>
                </a:cxn>
                <a:cxn ang="0">
                  <a:pos x="2921" y="1736"/>
                </a:cxn>
                <a:cxn ang="0">
                  <a:pos x="2929" y="1730"/>
                </a:cxn>
                <a:cxn ang="0">
                  <a:pos x="2936" y="1726"/>
                </a:cxn>
                <a:cxn ang="0">
                  <a:pos x="2956" y="502"/>
                </a:cxn>
                <a:cxn ang="0">
                  <a:pos x="2978" y="7"/>
                </a:cxn>
                <a:cxn ang="0">
                  <a:pos x="3010" y="17"/>
                </a:cxn>
                <a:cxn ang="0">
                  <a:pos x="3044" y="26"/>
                </a:cxn>
                <a:cxn ang="0">
                  <a:pos x="3081" y="36"/>
                </a:cxn>
                <a:cxn ang="0">
                  <a:pos x="3110" y="47"/>
                </a:cxn>
                <a:cxn ang="0">
                  <a:pos x="3125" y="53"/>
                </a:cxn>
              </a:cxnLst>
              <a:rect l="txL" t="txT" r="txR" b="txB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09" name="Freeform 39"/>
            <p:cNvSpPr/>
            <p:nvPr/>
          </p:nvSpPr>
          <p:spPr>
            <a:xfrm>
              <a:off x="3250" y="3749"/>
              <a:ext cx="1189" cy="426"/>
            </a:xfrm>
            <a:custGeom>
              <a:avLst/>
              <a:gdLst>
                <a:gd name="txL" fmla="*/ 0 w 1189"/>
                <a:gd name="txT" fmla="*/ 0 h 426"/>
                <a:gd name="txR" fmla="*/ 1189 w 1189"/>
                <a:gd name="txB" fmla="*/ 426 h 426"/>
              </a:gdLst>
              <a:ahLst/>
              <a:cxnLst>
                <a:cxn ang="0">
                  <a:pos x="299" y="73"/>
                </a:cxn>
                <a:cxn ang="0">
                  <a:pos x="402" y="97"/>
                </a:cxn>
                <a:cxn ang="0">
                  <a:pos x="510" y="111"/>
                </a:cxn>
                <a:cxn ang="0">
                  <a:pos x="572" y="115"/>
                </a:cxn>
                <a:cxn ang="0">
                  <a:pos x="527" y="133"/>
                </a:cxn>
                <a:cxn ang="0">
                  <a:pos x="493" y="151"/>
                </a:cxn>
                <a:cxn ang="0">
                  <a:pos x="478" y="171"/>
                </a:cxn>
                <a:cxn ang="0">
                  <a:pos x="525" y="182"/>
                </a:cxn>
                <a:cxn ang="0">
                  <a:pos x="572" y="168"/>
                </a:cxn>
                <a:cxn ang="0">
                  <a:pos x="621" y="153"/>
                </a:cxn>
                <a:cxn ang="0">
                  <a:pos x="701" y="154"/>
                </a:cxn>
                <a:cxn ang="0">
                  <a:pos x="672" y="163"/>
                </a:cxn>
                <a:cxn ang="0">
                  <a:pos x="638" y="173"/>
                </a:cxn>
                <a:cxn ang="0">
                  <a:pos x="603" y="181"/>
                </a:cxn>
                <a:cxn ang="0">
                  <a:pos x="574" y="192"/>
                </a:cxn>
                <a:cxn ang="0">
                  <a:pos x="549" y="205"/>
                </a:cxn>
                <a:cxn ang="0">
                  <a:pos x="535" y="221"/>
                </a:cxn>
                <a:cxn ang="0">
                  <a:pos x="586" y="237"/>
                </a:cxn>
                <a:cxn ang="0">
                  <a:pos x="665" y="224"/>
                </a:cxn>
                <a:cxn ang="0">
                  <a:pos x="741" y="201"/>
                </a:cxn>
                <a:cxn ang="0">
                  <a:pos x="895" y="189"/>
                </a:cxn>
                <a:cxn ang="0">
                  <a:pos x="826" y="199"/>
                </a:cxn>
                <a:cxn ang="0">
                  <a:pos x="743" y="221"/>
                </a:cxn>
                <a:cxn ang="0">
                  <a:pos x="672" y="250"/>
                </a:cxn>
                <a:cxn ang="0">
                  <a:pos x="721" y="275"/>
                </a:cxn>
                <a:cxn ang="0">
                  <a:pos x="812" y="258"/>
                </a:cxn>
                <a:cxn ang="0">
                  <a:pos x="902" y="233"/>
                </a:cxn>
                <a:cxn ang="0">
                  <a:pos x="969" y="226"/>
                </a:cxn>
                <a:cxn ang="0">
                  <a:pos x="966" y="213"/>
                </a:cxn>
                <a:cxn ang="0">
                  <a:pos x="947" y="201"/>
                </a:cxn>
                <a:cxn ang="0">
                  <a:pos x="920" y="192"/>
                </a:cxn>
                <a:cxn ang="0">
                  <a:pos x="1015" y="199"/>
                </a:cxn>
                <a:cxn ang="0">
                  <a:pos x="1098" y="219"/>
                </a:cxn>
                <a:cxn ang="0">
                  <a:pos x="1162" y="254"/>
                </a:cxn>
                <a:cxn ang="0">
                  <a:pos x="1189" y="295"/>
                </a:cxn>
                <a:cxn ang="0">
                  <a:pos x="1172" y="331"/>
                </a:cxn>
                <a:cxn ang="0">
                  <a:pos x="1130" y="365"/>
                </a:cxn>
                <a:cxn ang="0">
                  <a:pos x="1059" y="402"/>
                </a:cxn>
                <a:cxn ang="0">
                  <a:pos x="893" y="426"/>
                </a:cxn>
                <a:cxn ang="0">
                  <a:pos x="704" y="422"/>
                </a:cxn>
                <a:cxn ang="0">
                  <a:pos x="530" y="407"/>
                </a:cxn>
                <a:cxn ang="0">
                  <a:pos x="393" y="376"/>
                </a:cxn>
                <a:cxn ang="0">
                  <a:pos x="339" y="311"/>
                </a:cxn>
                <a:cxn ang="0">
                  <a:pos x="299" y="239"/>
                </a:cxn>
                <a:cxn ang="0">
                  <a:pos x="221" y="232"/>
                </a:cxn>
                <a:cxn ang="0">
                  <a:pos x="128" y="203"/>
                </a:cxn>
                <a:cxn ang="0">
                  <a:pos x="47" y="167"/>
                </a:cxn>
                <a:cxn ang="0">
                  <a:pos x="0" y="123"/>
                </a:cxn>
                <a:cxn ang="0">
                  <a:pos x="8" y="83"/>
                </a:cxn>
                <a:cxn ang="0">
                  <a:pos x="30" y="46"/>
                </a:cxn>
                <a:cxn ang="0">
                  <a:pos x="62" y="11"/>
                </a:cxn>
                <a:cxn ang="0">
                  <a:pos x="106" y="8"/>
                </a:cxn>
                <a:cxn ang="0">
                  <a:pos x="152" y="25"/>
                </a:cxn>
                <a:cxn ang="0">
                  <a:pos x="201" y="46"/>
                </a:cxn>
                <a:cxn ang="0">
                  <a:pos x="233" y="57"/>
                </a:cxn>
              </a:cxnLst>
              <a:rect l="txL" t="txT" r="txR" b="txB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10" name="Freeform 40"/>
            <p:cNvSpPr/>
            <p:nvPr/>
          </p:nvSpPr>
          <p:spPr>
            <a:xfrm>
              <a:off x="3412" y="3749"/>
              <a:ext cx="47" cy="15"/>
            </a:xfrm>
            <a:custGeom>
              <a:avLst/>
              <a:gdLst>
                <a:gd name="txL" fmla="*/ 0 w 47"/>
                <a:gd name="txT" fmla="*/ 0 h 15"/>
                <a:gd name="txR" fmla="*/ 47 w 47"/>
                <a:gd name="txB" fmla="*/ 15 h 15"/>
              </a:gdLst>
              <a:ahLst/>
              <a:cxnLst>
                <a:cxn ang="0">
                  <a:pos x="44" y="0"/>
                </a:cxn>
                <a:cxn ang="0">
                  <a:pos x="47" y="6"/>
                </a:cxn>
                <a:cxn ang="0">
                  <a:pos x="42" y="10"/>
                </a:cxn>
                <a:cxn ang="0">
                  <a:pos x="37" y="13"/>
                </a:cxn>
                <a:cxn ang="0">
                  <a:pos x="30" y="15"/>
                </a:cxn>
                <a:cxn ang="0">
                  <a:pos x="22" y="15"/>
                </a:cxn>
                <a:cxn ang="0">
                  <a:pos x="15" y="15"/>
                </a:cxn>
                <a:cxn ang="0">
                  <a:pos x="10" y="13"/>
                </a:cxn>
                <a:cxn ang="0">
                  <a:pos x="3" y="9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0"/>
                </a:cxn>
              </a:cxnLst>
              <a:rect l="txL" t="txT" r="txR" b="txB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11" name="Freeform 41"/>
            <p:cNvSpPr/>
            <p:nvPr/>
          </p:nvSpPr>
          <p:spPr>
            <a:xfrm>
              <a:off x="3491" y="3749"/>
              <a:ext cx="115" cy="54"/>
            </a:xfrm>
            <a:custGeom>
              <a:avLst/>
              <a:gdLst>
                <a:gd name="txL" fmla="*/ 0 w 115"/>
                <a:gd name="txT" fmla="*/ 0 h 54"/>
                <a:gd name="txR" fmla="*/ 115 w 115"/>
                <a:gd name="txB" fmla="*/ 54 h 54"/>
              </a:gdLst>
              <a:ahLst/>
              <a:cxnLst>
                <a:cxn ang="0">
                  <a:pos x="112" y="0"/>
                </a:cxn>
                <a:cxn ang="0">
                  <a:pos x="115" y="6"/>
                </a:cxn>
                <a:cxn ang="0">
                  <a:pos x="115" y="11"/>
                </a:cxn>
                <a:cxn ang="0">
                  <a:pos x="112" y="17"/>
                </a:cxn>
                <a:cxn ang="0">
                  <a:pos x="107" y="23"/>
                </a:cxn>
                <a:cxn ang="0">
                  <a:pos x="100" y="29"/>
                </a:cxn>
                <a:cxn ang="0">
                  <a:pos x="93" y="34"/>
                </a:cxn>
                <a:cxn ang="0">
                  <a:pos x="85" y="39"/>
                </a:cxn>
                <a:cxn ang="0">
                  <a:pos x="76" y="45"/>
                </a:cxn>
                <a:cxn ang="0">
                  <a:pos x="68" y="49"/>
                </a:cxn>
                <a:cxn ang="0">
                  <a:pos x="61" y="54"/>
                </a:cxn>
                <a:cxn ang="0">
                  <a:pos x="49" y="51"/>
                </a:cxn>
                <a:cxn ang="0">
                  <a:pos x="36" y="48"/>
                </a:cxn>
                <a:cxn ang="0">
                  <a:pos x="24" y="45"/>
                </a:cxn>
                <a:cxn ang="0">
                  <a:pos x="14" y="40"/>
                </a:cxn>
                <a:cxn ang="0">
                  <a:pos x="7" y="35"/>
                </a:cxn>
                <a:cxn ang="0">
                  <a:pos x="2" y="30"/>
                </a:cxn>
                <a:cxn ang="0">
                  <a:pos x="0" y="24"/>
                </a:cxn>
                <a:cxn ang="0">
                  <a:pos x="0" y="17"/>
                </a:cxn>
                <a:cxn ang="0">
                  <a:pos x="5" y="11"/>
                </a:cxn>
                <a:cxn ang="0">
                  <a:pos x="9" y="3"/>
                </a:cxn>
                <a:cxn ang="0">
                  <a:pos x="19" y="2"/>
                </a:cxn>
                <a:cxn ang="0">
                  <a:pos x="29" y="1"/>
                </a:cxn>
                <a:cxn ang="0">
                  <a:pos x="39" y="0"/>
                </a:cxn>
                <a:cxn ang="0">
                  <a:pos x="49" y="0"/>
                </a:cxn>
                <a:cxn ang="0">
                  <a:pos x="61" y="0"/>
                </a:cxn>
                <a:cxn ang="0">
                  <a:pos x="71" y="0"/>
                </a:cxn>
                <a:cxn ang="0">
                  <a:pos x="83" y="0"/>
                </a:cxn>
                <a:cxn ang="0">
                  <a:pos x="93" y="0"/>
                </a:cxn>
                <a:cxn ang="0">
                  <a:pos x="103" y="0"/>
                </a:cxn>
                <a:cxn ang="0">
                  <a:pos x="112" y="0"/>
                </a:cxn>
                <a:cxn ang="0">
                  <a:pos x="112" y="0"/>
                </a:cxn>
              </a:cxnLst>
              <a:rect l="txL" t="txT" r="txR" b="txB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12" name="Freeform 42"/>
            <p:cNvSpPr/>
            <p:nvPr/>
          </p:nvSpPr>
          <p:spPr>
            <a:xfrm>
              <a:off x="3613" y="3749"/>
              <a:ext cx="152" cy="81"/>
            </a:xfrm>
            <a:custGeom>
              <a:avLst/>
              <a:gdLst>
                <a:gd name="txL" fmla="*/ 0 w 152"/>
                <a:gd name="txT" fmla="*/ 0 h 81"/>
                <a:gd name="txR" fmla="*/ 152 w 152"/>
                <a:gd name="txB" fmla="*/ 81 h 81"/>
              </a:gdLst>
              <a:ahLst/>
              <a:cxnLst>
                <a:cxn ang="0">
                  <a:pos x="152" y="3"/>
                </a:cxn>
                <a:cxn ang="0">
                  <a:pos x="142" y="13"/>
                </a:cxn>
                <a:cxn ang="0">
                  <a:pos x="133" y="23"/>
                </a:cxn>
                <a:cxn ang="0">
                  <a:pos x="128" y="34"/>
                </a:cxn>
                <a:cxn ang="0">
                  <a:pos x="120" y="47"/>
                </a:cxn>
                <a:cxn ang="0">
                  <a:pos x="113" y="58"/>
                </a:cxn>
                <a:cxn ang="0">
                  <a:pos x="106" y="69"/>
                </a:cxn>
                <a:cxn ang="0">
                  <a:pos x="93" y="77"/>
                </a:cxn>
                <a:cxn ang="0">
                  <a:pos x="79" y="81"/>
                </a:cxn>
                <a:cxn ang="0">
                  <a:pos x="57" y="81"/>
                </a:cxn>
                <a:cxn ang="0">
                  <a:pos x="27" y="78"/>
                </a:cxn>
                <a:cxn ang="0">
                  <a:pos x="10" y="71"/>
                </a:cxn>
                <a:cxn ang="0">
                  <a:pos x="0" y="63"/>
                </a:cxn>
                <a:cxn ang="0">
                  <a:pos x="0" y="56"/>
                </a:cxn>
                <a:cxn ang="0">
                  <a:pos x="5" y="48"/>
                </a:cxn>
                <a:cxn ang="0">
                  <a:pos x="17" y="40"/>
                </a:cxn>
                <a:cxn ang="0">
                  <a:pos x="30" y="32"/>
                </a:cxn>
                <a:cxn ang="0">
                  <a:pos x="42" y="25"/>
                </a:cxn>
                <a:cxn ang="0">
                  <a:pos x="54" y="17"/>
                </a:cxn>
                <a:cxn ang="0">
                  <a:pos x="61" y="9"/>
                </a:cxn>
                <a:cxn ang="0">
                  <a:pos x="64" y="0"/>
                </a:cxn>
                <a:cxn ang="0">
                  <a:pos x="152" y="3"/>
                </a:cxn>
                <a:cxn ang="0">
                  <a:pos x="152" y="3"/>
                </a:cxn>
              </a:cxnLst>
              <a:rect l="txL" t="txT" r="txR" b="txB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13" name="Freeform 43"/>
            <p:cNvSpPr/>
            <p:nvPr/>
          </p:nvSpPr>
          <p:spPr>
            <a:xfrm>
              <a:off x="3748" y="3746"/>
              <a:ext cx="176" cy="100"/>
            </a:xfrm>
            <a:custGeom>
              <a:avLst/>
              <a:gdLst>
                <a:gd name="txL" fmla="*/ 0 w 176"/>
                <a:gd name="txT" fmla="*/ 0 h 100"/>
                <a:gd name="txR" fmla="*/ 176 w 176"/>
                <a:gd name="txB" fmla="*/ 100 h 100"/>
              </a:gdLst>
              <a:ahLst/>
              <a:cxnLst>
                <a:cxn ang="0">
                  <a:pos x="176" y="6"/>
                </a:cxn>
                <a:cxn ang="0">
                  <a:pos x="159" y="18"/>
                </a:cxn>
                <a:cxn ang="0">
                  <a:pos x="147" y="32"/>
                </a:cxn>
                <a:cxn ang="0">
                  <a:pos x="137" y="46"/>
                </a:cxn>
                <a:cxn ang="0">
                  <a:pos x="130" y="61"/>
                </a:cxn>
                <a:cxn ang="0">
                  <a:pos x="120" y="75"/>
                </a:cxn>
                <a:cxn ang="0">
                  <a:pos x="108" y="86"/>
                </a:cxn>
                <a:cxn ang="0">
                  <a:pos x="91" y="96"/>
                </a:cxn>
                <a:cxn ang="0">
                  <a:pos x="69" y="100"/>
                </a:cxn>
                <a:cxn ang="0">
                  <a:pos x="39" y="99"/>
                </a:cxn>
                <a:cxn ang="0">
                  <a:pos x="0" y="92"/>
                </a:cxn>
                <a:cxn ang="0">
                  <a:pos x="12" y="81"/>
                </a:cxn>
                <a:cxn ang="0">
                  <a:pos x="22" y="67"/>
                </a:cxn>
                <a:cxn ang="0">
                  <a:pos x="32" y="53"/>
                </a:cxn>
                <a:cxn ang="0">
                  <a:pos x="42" y="38"/>
                </a:cxn>
                <a:cxn ang="0">
                  <a:pos x="51" y="25"/>
                </a:cxn>
                <a:cxn ang="0">
                  <a:pos x="66" y="13"/>
                </a:cxn>
                <a:cxn ang="0">
                  <a:pos x="86" y="4"/>
                </a:cxn>
                <a:cxn ang="0">
                  <a:pos x="108" y="0"/>
                </a:cxn>
                <a:cxn ang="0">
                  <a:pos x="140" y="1"/>
                </a:cxn>
                <a:cxn ang="0">
                  <a:pos x="176" y="6"/>
                </a:cxn>
                <a:cxn ang="0">
                  <a:pos x="176" y="6"/>
                </a:cxn>
              </a:cxnLst>
              <a:rect l="txL" t="txT" r="txR" b="txB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14" name="Freeform 44"/>
            <p:cNvSpPr/>
            <p:nvPr/>
          </p:nvSpPr>
          <p:spPr>
            <a:xfrm>
              <a:off x="3905" y="3744"/>
              <a:ext cx="152" cy="100"/>
            </a:xfrm>
            <a:custGeom>
              <a:avLst/>
              <a:gdLst>
                <a:gd name="txL" fmla="*/ 0 w 152"/>
                <a:gd name="txT" fmla="*/ 0 h 100"/>
                <a:gd name="txR" fmla="*/ 152 w 152"/>
                <a:gd name="txB" fmla="*/ 100 h 100"/>
              </a:gdLst>
              <a:ahLst/>
              <a:cxnLst>
                <a:cxn ang="0">
                  <a:pos x="149" y="8"/>
                </a:cxn>
                <a:cxn ang="0">
                  <a:pos x="137" y="19"/>
                </a:cxn>
                <a:cxn ang="0">
                  <a:pos x="127" y="30"/>
                </a:cxn>
                <a:cxn ang="0">
                  <a:pos x="120" y="43"/>
                </a:cxn>
                <a:cxn ang="0">
                  <a:pos x="113" y="55"/>
                </a:cxn>
                <a:cxn ang="0">
                  <a:pos x="103" y="67"/>
                </a:cxn>
                <a:cxn ang="0">
                  <a:pos x="93" y="78"/>
                </a:cxn>
                <a:cxn ang="0">
                  <a:pos x="81" y="88"/>
                </a:cxn>
                <a:cxn ang="0">
                  <a:pos x="61" y="95"/>
                </a:cxn>
                <a:cxn ang="0">
                  <a:pos x="34" y="99"/>
                </a:cxn>
                <a:cxn ang="0">
                  <a:pos x="0" y="100"/>
                </a:cxn>
                <a:cxn ang="0">
                  <a:pos x="10" y="87"/>
                </a:cxn>
                <a:cxn ang="0">
                  <a:pos x="17" y="74"/>
                </a:cxn>
                <a:cxn ang="0">
                  <a:pos x="24" y="58"/>
                </a:cxn>
                <a:cxn ang="0">
                  <a:pos x="32" y="42"/>
                </a:cxn>
                <a:cxn ang="0">
                  <a:pos x="42" y="27"/>
                </a:cxn>
                <a:cxn ang="0">
                  <a:pos x="54" y="14"/>
                </a:cxn>
                <a:cxn ang="0">
                  <a:pos x="71" y="5"/>
                </a:cxn>
                <a:cxn ang="0">
                  <a:pos x="93" y="0"/>
                </a:cxn>
                <a:cxn ang="0">
                  <a:pos x="117" y="0"/>
                </a:cxn>
                <a:cxn ang="0">
                  <a:pos x="152" y="8"/>
                </a:cxn>
                <a:cxn ang="0">
                  <a:pos x="152" y="8"/>
                </a:cxn>
                <a:cxn ang="0">
                  <a:pos x="149" y="8"/>
                </a:cxn>
              </a:cxnLst>
              <a:rect l="txL" t="txT" r="txR" b="txB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15" name="Freeform 45"/>
            <p:cNvSpPr/>
            <p:nvPr/>
          </p:nvSpPr>
          <p:spPr>
            <a:xfrm>
              <a:off x="3772" y="3863"/>
              <a:ext cx="214" cy="51"/>
            </a:xfrm>
            <a:custGeom>
              <a:avLst/>
              <a:gdLst>
                <a:gd name="txL" fmla="*/ 0 w 214"/>
                <a:gd name="txT" fmla="*/ 0 h 51"/>
                <a:gd name="txR" fmla="*/ 214 w 214"/>
                <a:gd name="txB" fmla="*/ 51 h 51"/>
              </a:gdLst>
              <a:ahLst/>
              <a:cxnLst>
                <a:cxn ang="0">
                  <a:pos x="214" y="21"/>
                </a:cxn>
                <a:cxn ang="0">
                  <a:pos x="199" y="19"/>
                </a:cxn>
                <a:cxn ang="0">
                  <a:pos x="179" y="16"/>
                </a:cxn>
                <a:cxn ang="0">
                  <a:pos x="160" y="17"/>
                </a:cxn>
                <a:cxn ang="0">
                  <a:pos x="135" y="19"/>
                </a:cxn>
                <a:cxn ang="0">
                  <a:pos x="111" y="22"/>
                </a:cxn>
                <a:cxn ang="0">
                  <a:pos x="86" y="27"/>
                </a:cxn>
                <a:cxn ang="0">
                  <a:pos x="62" y="32"/>
                </a:cxn>
                <a:cxn ang="0">
                  <a:pos x="40" y="38"/>
                </a:cxn>
                <a:cxn ang="0">
                  <a:pos x="18" y="45"/>
                </a:cxn>
                <a:cxn ang="0">
                  <a:pos x="0" y="51"/>
                </a:cxn>
                <a:cxn ang="0">
                  <a:pos x="5" y="44"/>
                </a:cxn>
                <a:cxn ang="0">
                  <a:pos x="13" y="37"/>
                </a:cxn>
                <a:cxn ang="0">
                  <a:pos x="23" y="31"/>
                </a:cxn>
                <a:cxn ang="0">
                  <a:pos x="35" y="27"/>
                </a:cxn>
                <a:cxn ang="0">
                  <a:pos x="50" y="22"/>
                </a:cxn>
                <a:cxn ang="0">
                  <a:pos x="67" y="17"/>
                </a:cxn>
                <a:cxn ang="0">
                  <a:pos x="81" y="14"/>
                </a:cxn>
                <a:cxn ang="0">
                  <a:pos x="96" y="9"/>
                </a:cxn>
                <a:cxn ang="0">
                  <a:pos x="113" y="6"/>
                </a:cxn>
                <a:cxn ang="0">
                  <a:pos x="125" y="1"/>
                </a:cxn>
                <a:cxn ang="0">
                  <a:pos x="135" y="0"/>
                </a:cxn>
                <a:cxn ang="0">
                  <a:pos x="145" y="0"/>
                </a:cxn>
                <a:cxn ang="0">
                  <a:pos x="155" y="0"/>
                </a:cxn>
                <a:cxn ang="0">
                  <a:pos x="167" y="1"/>
                </a:cxn>
                <a:cxn ang="0">
                  <a:pos x="177" y="4"/>
                </a:cxn>
                <a:cxn ang="0">
                  <a:pos x="187" y="6"/>
                </a:cxn>
                <a:cxn ang="0">
                  <a:pos x="197" y="9"/>
                </a:cxn>
                <a:cxn ang="0">
                  <a:pos x="206" y="13"/>
                </a:cxn>
                <a:cxn ang="0">
                  <a:pos x="211" y="17"/>
                </a:cxn>
                <a:cxn ang="0">
                  <a:pos x="214" y="22"/>
                </a:cxn>
                <a:cxn ang="0">
                  <a:pos x="214" y="22"/>
                </a:cxn>
                <a:cxn ang="0">
                  <a:pos x="214" y="21"/>
                </a:cxn>
              </a:cxnLst>
              <a:rect l="txL" t="txT" r="txR" b="txB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16" name="Freeform 46"/>
            <p:cNvSpPr/>
            <p:nvPr/>
          </p:nvSpPr>
          <p:spPr>
            <a:xfrm>
              <a:off x="3206" y="3888"/>
              <a:ext cx="218" cy="144"/>
            </a:xfrm>
            <a:custGeom>
              <a:avLst/>
              <a:gdLst>
                <a:gd name="txL" fmla="*/ 0 w 218"/>
                <a:gd name="txT" fmla="*/ 0 h 144"/>
                <a:gd name="txR" fmla="*/ 218 w 218"/>
                <a:gd name="txB" fmla="*/ 144 h 144"/>
              </a:gdLst>
              <a:ahLst/>
              <a:cxnLst>
                <a:cxn ang="0">
                  <a:pos x="169" y="143"/>
                </a:cxn>
                <a:cxn ang="0">
                  <a:pos x="145" y="132"/>
                </a:cxn>
                <a:cxn ang="0">
                  <a:pos x="118" y="119"/>
                </a:cxn>
                <a:cxn ang="0">
                  <a:pos x="91" y="108"/>
                </a:cxn>
                <a:cxn ang="0">
                  <a:pos x="64" y="94"/>
                </a:cxn>
                <a:cxn ang="0">
                  <a:pos x="40" y="82"/>
                </a:cxn>
                <a:cxn ang="0">
                  <a:pos x="20" y="68"/>
                </a:cxn>
                <a:cxn ang="0">
                  <a:pos x="5" y="52"/>
                </a:cxn>
                <a:cxn ang="0">
                  <a:pos x="0" y="36"/>
                </a:cxn>
                <a:cxn ang="0">
                  <a:pos x="3" y="19"/>
                </a:cxn>
                <a:cxn ang="0">
                  <a:pos x="20" y="0"/>
                </a:cxn>
                <a:cxn ang="0">
                  <a:pos x="30" y="19"/>
                </a:cxn>
                <a:cxn ang="0">
                  <a:pos x="52" y="34"/>
                </a:cxn>
                <a:cxn ang="0">
                  <a:pos x="86" y="48"/>
                </a:cxn>
                <a:cxn ang="0">
                  <a:pos x="123" y="62"/>
                </a:cxn>
                <a:cxn ang="0">
                  <a:pos x="160" y="75"/>
                </a:cxn>
                <a:cxn ang="0">
                  <a:pos x="189" y="86"/>
                </a:cxn>
                <a:cxn ang="0">
                  <a:pos x="211" y="100"/>
                </a:cxn>
                <a:cxn ang="0">
                  <a:pos x="218" y="114"/>
                </a:cxn>
                <a:cxn ang="0">
                  <a:pos x="206" y="127"/>
                </a:cxn>
                <a:cxn ang="0">
                  <a:pos x="169" y="144"/>
                </a:cxn>
                <a:cxn ang="0">
                  <a:pos x="169" y="144"/>
                </a:cxn>
                <a:cxn ang="0">
                  <a:pos x="169" y="143"/>
                </a:cxn>
              </a:cxnLst>
              <a:rect l="txL" t="txT" r="txR" b="txB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17" name="Freeform 47"/>
            <p:cNvSpPr/>
            <p:nvPr/>
          </p:nvSpPr>
          <p:spPr>
            <a:xfrm>
              <a:off x="3824" y="3917"/>
              <a:ext cx="213" cy="54"/>
            </a:xfrm>
            <a:custGeom>
              <a:avLst/>
              <a:gdLst>
                <a:gd name="txL" fmla="*/ 0 w 213"/>
                <a:gd name="txT" fmla="*/ 0 h 54"/>
                <a:gd name="txR" fmla="*/ 213 w 213"/>
                <a:gd name="txB" fmla="*/ 54 h 54"/>
              </a:gdLst>
              <a:ahLst/>
              <a:cxnLst>
                <a:cxn ang="0">
                  <a:pos x="213" y="8"/>
                </a:cxn>
                <a:cxn ang="0">
                  <a:pos x="194" y="13"/>
                </a:cxn>
                <a:cxn ang="0">
                  <a:pos x="174" y="17"/>
                </a:cxn>
                <a:cxn ang="0">
                  <a:pos x="154" y="22"/>
                </a:cxn>
                <a:cxn ang="0">
                  <a:pos x="132" y="27"/>
                </a:cxn>
                <a:cxn ang="0">
                  <a:pos x="113" y="32"/>
                </a:cxn>
                <a:cxn ang="0">
                  <a:pos x="91" y="37"/>
                </a:cxn>
                <a:cxn ang="0">
                  <a:pos x="69" y="41"/>
                </a:cxn>
                <a:cxn ang="0">
                  <a:pos x="47" y="46"/>
                </a:cxn>
                <a:cxn ang="0">
                  <a:pos x="24" y="50"/>
                </a:cxn>
                <a:cxn ang="0">
                  <a:pos x="0" y="54"/>
                </a:cxn>
                <a:cxn ang="0">
                  <a:pos x="7" y="46"/>
                </a:cxn>
                <a:cxn ang="0">
                  <a:pos x="17" y="39"/>
                </a:cxn>
                <a:cxn ang="0">
                  <a:pos x="29" y="33"/>
                </a:cxn>
                <a:cxn ang="0">
                  <a:pos x="44" y="27"/>
                </a:cxn>
                <a:cxn ang="0">
                  <a:pos x="61" y="22"/>
                </a:cxn>
                <a:cxn ang="0">
                  <a:pos x="76" y="17"/>
                </a:cxn>
                <a:cxn ang="0">
                  <a:pos x="93" y="13"/>
                </a:cxn>
                <a:cxn ang="0">
                  <a:pos x="110" y="9"/>
                </a:cxn>
                <a:cxn ang="0">
                  <a:pos x="127" y="5"/>
                </a:cxn>
                <a:cxn ang="0">
                  <a:pos x="145" y="0"/>
                </a:cxn>
                <a:cxn ang="0">
                  <a:pos x="152" y="0"/>
                </a:cxn>
                <a:cxn ang="0">
                  <a:pos x="159" y="0"/>
                </a:cxn>
                <a:cxn ang="0">
                  <a:pos x="167" y="0"/>
                </a:cxn>
                <a:cxn ang="0">
                  <a:pos x="174" y="1"/>
                </a:cxn>
                <a:cxn ang="0">
                  <a:pos x="181" y="2"/>
                </a:cxn>
                <a:cxn ang="0">
                  <a:pos x="186" y="3"/>
                </a:cxn>
                <a:cxn ang="0">
                  <a:pos x="194" y="5"/>
                </a:cxn>
                <a:cxn ang="0">
                  <a:pos x="201" y="7"/>
                </a:cxn>
                <a:cxn ang="0">
                  <a:pos x="206" y="8"/>
                </a:cxn>
                <a:cxn ang="0">
                  <a:pos x="213" y="9"/>
                </a:cxn>
                <a:cxn ang="0">
                  <a:pos x="213" y="9"/>
                </a:cxn>
                <a:cxn ang="0">
                  <a:pos x="213" y="8"/>
                </a:cxn>
              </a:cxnLst>
              <a:rect l="txL" t="txT" r="txR" b="txB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18" name="Freeform 48"/>
            <p:cNvSpPr/>
            <p:nvPr/>
          </p:nvSpPr>
          <p:spPr>
            <a:xfrm>
              <a:off x="3949" y="3958"/>
              <a:ext cx="221" cy="54"/>
            </a:xfrm>
            <a:custGeom>
              <a:avLst/>
              <a:gdLst>
                <a:gd name="txL" fmla="*/ 0 w 221"/>
                <a:gd name="txT" fmla="*/ 0 h 54"/>
                <a:gd name="txR" fmla="*/ 221 w 221"/>
                <a:gd name="txB" fmla="*/ 54 h 54"/>
              </a:gdLst>
              <a:ahLst/>
              <a:cxnLst>
                <a:cxn ang="0">
                  <a:pos x="221" y="0"/>
                </a:cxn>
                <a:cxn ang="0">
                  <a:pos x="216" y="5"/>
                </a:cxn>
                <a:cxn ang="0">
                  <a:pos x="211" y="8"/>
                </a:cxn>
                <a:cxn ang="0">
                  <a:pos x="201" y="12"/>
                </a:cxn>
                <a:cxn ang="0">
                  <a:pos x="191" y="13"/>
                </a:cxn>
                <a:cxn ang="0">
                  <a:pos x="179" y="15"/>
                </a:cxn>
                <a:cxn ang="0">
                  <a:pos x="167" y="16"/>
                </a:cxn>
                <a:cxn ang="0">
                  <a:pos x="157" y="17"/>
                </a:cxn>
                <a:cxn ang="0">
                  <a:pos x="145" y="20"/>
                </a:cxn>
                <a:cxn ang="0">
                  <a:pos x="135" y="22"/>
                </a:cxn>
                <a:cxn ang="0">
                  <a:pos x="125" y="24"/>
                </a:cxn>
                <a:cxn ang="0">
                  <a:pos x="115" y="29"/>
                </a:cxn>
                <a:cxn ang="0">
                  <a:pos x="105" y="32"/>
                </a:cxn>
                <a:cxn ang="0">
                  <a:pos x="96" y="36"/>
                </a:cxn>
                <a:cxn ang="0">
                  <a:pos x="83" y="38"/>
                </a:cxn>
                <a:cxn ang="0">
                  <a:pos x="73" y="41"/>
                </a:cxn>
                <a:cxn ang="0">
                  <a:pos x="61" y="44"/>
                </a:cxn>
                <a:cxn ang="0">
                  <a:pos x="51" y="46"/>
                </a:cxn>
                <a:cxn ang="0">
                  <a:pos x="39" y="49"/>
                </a:cxn>
                <a:cxn ang="0">
                  <a:pos x="29" y="52"/>
                </a:cxn>
                <a:cxn ang="0">
                  <a:pos x="20" y="54"/>
                </a:cxn>
                <a:cxn ang="0">
                  <a:pos x="0" y="45"/>
                </a:cxn>
                <a:cxn ang="0">
                  <a:pos x="17" y="38"/>
                </a:cxn>
                <a:cxn ang="0">
                  <a:pos x="37" y="30"/>
                </a:cxn>
                <a:cxn ang="0">
                  <a:pos x="56" y="23"/>
                </a:cxn>
                <a:cxn ang="0">
                  <a:pos x="76" y="17"/>
                </a:cxn>
                <a:cxn ang="0">
                  <a:pos x="98" y="12"/>
                </a:cxn>
                <a:cxn ang="0">
                  <a:pos x="120" y="7"/>
                </a:cxn>
                <a:cxn ang="0">
                  <a:pos x="145" y="4"/>
                </a:cxn>
                <a:cxn ang="0">
                  <a:pos x="169" y="1"/>
                </a:cxn>
                <a:cxn ang="0">
                  <a:pos x="194" y="0"/>
                </a:cxn>
                <a:cxn ang="0">
                  <a:pos x="221" y="0"/>
                </a:cxn>
                <a:cxn ang="0">
                  <a:pos x="221" y="0"/>
                </a:cxn>
              </a:cxnLst>
              <a:rect l="txL" t="txT" r="txR" b="txB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19" name="Freeform 49"/>
            <p:cNvSpPr/>
            <p:nvPr/>
          </p:nvSpPr>
          <p:spPr>
            <a:xfrm>
              <a:off x="3464" y="3999"/>
              <a:ext cx="934" cy="217"/>
            </a:xfrm>
            <a:custGeom>
              <a:avLst/>
              <a:gdLst>
                <a:gd name="txL" fmla="*/ 0 w 934"/>
                <a:gd name="txT" fmla="*/ 0 h 217"/>
                <a:gd name="txR" fmla="*/ 934 w 934"/>
                <a:gd name="txB" fmla="*/ 217 h 217"/>
              </a:gdLst>
              <a:ahLst/>
              <a:cxnLst>
                <a:cxn ang="0">
                  <a:pos x="220" y="161"/>
                </a:cxn>
                <a:cxn ang="0">
                  <a:pos x="291" y="169"/>
                </a:cxn>
                <a:cxn ang="0">
                  <a:pos x="362" y="177"/>
                </a:cxn>
                <a:cxn ang="0">
                  <a:pos x="438" y="185"/>
                </a:cxn>
                <a:cxn ang="0">
                  <a:pos x="514" y="191"/>
                </a:cxn>
                <a:cxn ang="0">
                  <a:pos x="590" y="195"/>
                </a:cxn>
                <a:cxn ang="0">
                  <a:pos x="666" y="196"/>
                </a:cxn>
                <a:cxn ang="0">
                  <a:pos x="737" y="191"/>
                </a:cxn>
                <a:cxn ang="0">
                  <a:pos x="808" y="182"/>
                </a:cxn>
                <a:cxn ang="0">
                  <a:pos x="875" y="167"/>
                </a:cxn>
                <a:cxn ang="0">
                  <a:pos x="934" y="144"/>
                </a:cxn>
                <a:cxn ang="0">
                  <a:pos x="929" y="160"/>
                </a:cxn>
                <a:cxn ang="0">
                  <a:pos x="916" y="174"/>
                </a:cxn>
                <a:cxn ang="0">
                  <a:pos x="894" y="183"/>
                </a:cxn>
                <a:cxn ang="0">
                  <a:pos x="867" y="190"/>
                </a:cxn>
                <a:cxn ang="0">
                  <a:pos x="835" y="196"/>
                </a:cxn>
                <a:cxn ang="0">
                  <a:pos x="799" y="200"/>
                </a:cxn>
                <a:cxn ang="0">
                  <a:pos x="764" y="204"/>
                </a:cxn>
                <a:cxn ang="0">
                  <a:pos x="728" y="207"/>
                </a:cxn>
                <a:cxn ang="0">
                  <a:pos x="693" y="211"/>
                </a:cxn>
                <a:cxn ang="0">
                  <a:pos x="661" y="215"/>
                </a:cxn>
                <a:cxn ang="0">
                  <a:pos x="598" y="216"/>
                </a:cxn>
                <a:cxn ang="0">
                  <a:pos x="534" y="217"/>
                </a:cxn>
                <a:cxn ang="0">
                  <a:pos x="473" y="216"/>
                </a:cxn>
                <a:cxn ang="0">
                  <a:pos x="411" y="214"/>
                </a:cxn>
                <a:cxn ang="0">
                  <a:pos x="350" y="209"/>
                </a:cxn>
                <a:cxn ang="0">
                  <a:pos x="291" y="203"/>
                </a:cxn>
                <a:cxn ang="0">
                  <a:pos x="232" y="193"/>
                </a:cxn>
                <a:cxn ang="0">
                  <a:pos x="176" y="180"/>
                </a:cxn>
                <a:cxn ang="0">
                  <a:pos x="122" y="163"/>
                </a:cxn>
                <a:cxn ang="0">
                  <a:pos x="71" y="141"/>
                </a:cxn>
                <a:cxn ang="0">
                  <a:pos x="71" y="126"/>
                </a:cxn>
                <a:cxn ang="0">
                  <a:pos x="68" y="111"/>
                </a:cxn>
                <a:cxn ang="0">
                  <a:pos x="63" y="96"/>
                </a:cxn>
                <a:cxn ang="0">
                  <a:pos x="58" y="83"/>
                </a:cxn>
                <a:cxn ang="0">
                  <a:pos x="51" y="69"/>
                </a:cxn>
                <a:cxn ang="0">
                  <a:pos x="41" y="55"/>
                </a:cxn>
                <a:cxn ang="0">
                  <a:pos x="32" y="41"/>
                </a:cxn>
                <a:cxn ang="0">
                  <a:pos x="22" y="28"/>
                </a:cxn>
                <a:cxn ang="0">
                  <a:pos x="12" y="14"/>
                </a:cxn>
                <a:cxn ang="0">
                  <a:pos x="0" y="0"/>
                </a:cxn>
                <a:cxn ang="0">
                  <a:pos x="36" y="12"/>
                </a:cxn>
                <a:cxn ang="0">
                  <a:pos x="61" y="27"/>
                </a:cxn>
                <a:cxn ang="0">
                  <a:pos x="76" y="44"/>
                </a:cxn>
                <a:cxn ang="0">
                  <a:pos x="88" y="63"/>
                </a:cxn>
                <a:cxn ang="0">
                  <a:pos x="95" y="83"/>
                </a:cxn>
                <a:cxn ang="0">
                  <a:pos x="105" y="102"/>
                </a:cxn>
                <a:cxn ang="0">
                  <a:pos x="120" y="121"/>
                </a:cxn>
                <a:cxn ang="0">
                  <a:pos x="142" y="139"/>
                </a:cxn>
                <a:cxn ang="0">
                  <a:pos x="176" y="152"/>
                </a:cxn>
                <a:cxn ang="0">
                  <a:pos x="220" y="161"/>
                </a:cxn>
                <a:cxn ang="0">
                  <a:pos x="220" y="161"/>
                </a:cxn>
              </a:cxnLst>
              <a:rect l="txL" t="txT" r="txR" b="txB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20" name="Freeform 50"/>
            <p:cNvSpPr/>
            <p:nvPr/>
          </p:nvSpPr>
          <p:spPr>
            <a:xfrm>
              <a:off x="2140" y="3743"/>
              <a:ext cx="101" cy="121"/>
            </a:xfrm>
            <a:custGeom>
              <a:avLst/>
              <a:gdLst>
                <a:gd name="txL" fmla="*/ 0 w 101"/>
                <a:gd name="txT" fmla="*/ 0 h 121"/>
                <a:gd name="txR" fmla="*/ 101 w 101"/>
                <a:gd name="txB" fmla="*/ 121 h 121"/>
              </a:gdLst>
              <a:ahLst/>
              <a:cxnLst>
                <a:cxn ang="0">
                  <a:pos x="81" y="103"/>
                </a:cxn>
                <a:cxn ang="0">
                  <a:pos x="44" y="121"/>
                </a:cxn>
                <a:cxn ang="0">
                  <a:pos x="39" y="110"/>
                </a:cxn>
                <a:cxn ang="0">
                  <a:pos x="34" y="100"/>
                </a:cxn>
                <a:cxn ang="0">
                  <a:pos x="29" y="88"/>
                </a:cxn>
                <a:cxn ang="0">
                  <a:pos x="25" y="77"/>
                </a:cxn>
                <a:cxn ang="0">
                  <a:pos x="20" y="67"/>
                </a:cxn>
                <a:cxn ang="0">
                  <a:pos x="15" y="55"/>
                </a:cxn>
                <a:cxn ang="0">
                  <a:pos x="10" y="44"/>
                </a:cxn>
                <a:cxn ang="0">
                  <a:pos x="5" y="32"/>
                </a:cxn>
                <a:cxn ang="0">
                  <a:pos x="3" y="20"/>
                </a:cxn>
                <a:cxn ang="0">
                  <a:pos x="0" y="6"/>
                </a:cxn>
                <a:cxn ang="0">
                  <a:pos x="47" y="0"/>
                </a:cxn>
                <a:cxn ang="0">
                  <a:pos x="76" y="0"/>
                </a:cxn>
                <a:cxn ang="0">
                  <a:pos x="93" y="6"/>
                </a:cxn>
                <a:cxn ang="0">
                  <a:pos x="101" y="16"/>
                </a:cxn>
                <a:cxn ang="0">
                  <a:pos x="101" y="30"/>
                </a:cxn>
                <a:cxn ang="0">
                  <a:pos x="93" y="46"/>
                </a:cxn>
                <a:cxn ang="0">
                  <a:pos x="86" y="62"/>
                </a:cxn>
                <a:cxn ang="0">
                  <a:pos x="81" y="78"/>
                </a:cxn>
                <a:cxn ang="0">
                  <a:pos x="79" y="93"/>
                </a:cxn>
                <a:cxn ang="0">
                  <a:pos x="81" y="104"/>
                </a:cxn>
                <a:cxn ang="0">
                  <a:pos x="81" y="104"/>
                </a:cxn>
                <a:cxn ang="0">
                  <a:pos x="81" y="103"/>
                </a:cxn>
              </a:cxnLst>
              <a:rect l="txL" t="txT" r="txR" b="txB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21" name="Freeform 51"/>
            <p:cNvSpPr/>
            <p:nvPr/>
          </p:nvSpPr>
          <p:spPr>
            <a:xfrm>
              <a:off x="2258" y="3747"/>
              <a:ext cx="122" cy="132"/>
            </a:xfrm>
            <a:custGeom>
              <a:avLst/>
              <a:gdLst>
                <a:gd name="txL" fmla="*/ 0 w 122"/>
                <a:gd name="txT" fmla="*/ 0 h 132"/>
                <a:gd name="txR" fmla="*/ 122 w 122"/>
                <a:gd name="txB" fmla="*/ 132 h 132"/>
              </a:gdLst>
              <a:ahLst/>
              <a:cxnLst>
                <a:cxn ang="0">
                  <a:pos x="122" y="2"/>
                </a:cxn>
                <a:cxn ang="0">
                  <a:pos x="103" y="132"/>
                </a:cxn>
                <a:cxn ang="0">
                  <a:pos x="56" y="131"/>
                </a:cxn>
                <a:cxn ang="0">
                  <a:pos x="24" y="125"/>
                </a:cxn>
                <a:cxn ang="0">
                  <a:pos x="7" y="115"/>
                </a:cxn>
                <a:cxn ang="0">
                  <a:pos x="0" y="103"/>
                </a:cxn>
                <a:cxn ang="0">
                  <a:pos x="2" y="87"/>
                </a:cxn>
                <a:cxn ang="0">
                  <a:pos x="10" y="71"/>
                </a:cxn>
                <a:cxn ang="0">
                  <a:pos x="17" y="52"/>
                </a:cxn>
                <a:cxn ang="0">
                  <a:pos x="24" y="35"/>
                </a:cxn>
                <a:cxn ang="0">
                  <a:pos x="27" y="18"/>
                </a:cxn>
                <a:cxn ang="0">
                  <a:pos x="22" y="2"/>
                </a:cxn>
                <a:cxn ang="0">
                  <a:pos x="34" y="3"/>
                </a:cxn>
                <a:cxn ang="0">
                  <a:pos x="46" y="3"/>
                </a:cxn>
                <a:cxn ang="0">
                  <a:pos x="56" y="2"/>
                </a:cxn>
                <a:cxn ang="0">
                  <a:pos x="63" y="2"/>
                </a:cxn>
                <a:cxn ang="0">
                  <a:pos x="73" y="1"/>
                </a:cxn>
                <a:cxn ang="0">
                  <a:pos x="83" y="0"/>
                </a:cxn>
                <a:cxn ang="0">
                  <a:pos x="93" y="0"/>
                </a:cxn>
                <a:cxn ang="0">
                  <a:pos x="103" y="0"/>
                </a:cxn>
                <a:cxn ang="0">
                  <a:pos x="112" y="1"/>
                </a:cxn>
                <a:cxn ang="0">
                  <a:pos x="122" y="2"/>
                </a:cxn>
                <a:cxn ang="0">
                  <a:pos x="122" y="2"/>
                </a:cxn>
              </a:cxnLst>
              <a:rect l="txL" t="txT" r="txR" b="txB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22" name="Freeform 52"/>
            <p:cNvSpPr/>
            <p:nvPr/>
          </p:nvSpPr>
          <p:spPr>
            <a:xfrm>
              <a:off x="2405" y="3749"/>
              <a:ext cx="88" cy="185"/>
            </a:xfrm>
            <a:custGeom>
              <a:avLst/>
              <a:gdLst>
                <a:gd name="txL" fmla="*/ 0 w 88"/>
                <a:gd name="txT" fmla="*/ 0 h 185"/>
                <a:gd name="txR" fmla="*/ 88 w 88"/>
                <a:gd name="txB" fmla="*/ 185 h 185"/>
              </a:gdLst>
              <a:ahLst/>
              <a:cxnLst>
                <a:cxn ang="0">
                  <a:pos x="88" y="0"/>
                </a:cxn>
                <a:cxn ang="0">
                  <a:pos x="88" y="19"/>
                </a:cxn>
                <a:cxn ang="0">
                  <a:pos x="88" y="38"/>
                </a:cxn>
                <a:cxn ang="0">
                  <a:pos x="86" y="56"/>
                </a:cxn>
                <a:cxn ang="0">
                  <a:pos x="86" y="75"/>
                </a:cxn>
                <a:cxn ang="0">
                  <a:pos x="86" y="94"/>
                </a:cxn>
                <a:cxn ang="0">
                  <a:pos x="83" y="112"/>
                </a:cxn>
                <a:cxn ang="0">
                  <a:pos x="81" y="130"/>
                </a:cxn>
                <a:cxn ang="0">
                  <a:pos x="76" y="150"/>
                </a:cxn>
                <a:cxn ang="0">
                  <a:pos x="71" y="168"/>
                </a:cxn>
                <a:cxn ang="0">
                  <a:pos x="64" y="185"/>
                </a:cxn>
                <a:cxn ang="0">
                  <a:pos x="34" y="173"/>
                </a:cxn>
                <a:cxn ang="0">
                  <a:pos x="14" y="157"/>
                </a:cxn>
                <a:cxn ang="0">
                  <a:pos x="2" y="139"/>
                </a:cxn>
                <a:cxn ang="0">
                  <a:pos x="0" y="120"/>
                </a:cxn>
                <a:cxn ang="0">
                  <a:pos x="2" y="99"/>
                </a:cxn>
                <a:cxn ang="0">
                  <a:pos x="7" y="79"/>
                </a:cxn>
                <a:cxn ang="0">
                  <a:pos x="12" y="58"/>
                </a:cxn>
                <a:cxn ang="0">
                  <a:pos x="17" y="38"/>
                </a:cxn>
                <a:cxn ang="0">
                  <a:pos x="22" y="18"/>
                </a:cxn>
                <a:cxn ang="0">
                  <a:pos x="19" y="0"/>
                </a:cxn>
                <a:cxn ang="0">
                  <a:pos x="88" y="0"/>
                </a:cxn>
                <a:cxn ang="0">
                  <a:pos x="88" y="0"/>
                </a:cxn>
              </a:cxnLst>
              <a:rect l="txL" t="txT" r="txR" b="txB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23" name="Freeform 53"/>
            <p:cNvSpPr/>
            <p:nvPr/>
          </p:nvSpPr>
          <p:spPr>
            <a:xfrm>
              <a:off x="2184" y="3977"/>
              <a:ext cx="275" cy="147"/>
            </a:xfrm>
            <a:custGeom>
              <a:avLst/>
              <a:gdLst>
                <a:gd name="txL" fmla="*/ 0 w 275"/>
                <a:gd name="txT" fmla="*/ 0 h 147"/>
                <a:gd name="txR" fmla="*/ 275 w 275"/>
                <a:gd name="txB" fmla="*/ 147 h 147"/>
              </a:gdLst>
              <a:ahLst/>
              <a:cxnLst>
                <a:cxn ang="0">
                  <a:pos x="265" y="86"/>
                </a:cxn>
                <a:cxn ang="0">
                  <a:pos x="262" y="94"/>
                </a:cxn>
                <a:cxn ang="0">
                  <a:pos x="262" y="100"/>
                </a:cxn>
                <a:cxn ang="0">
                  <a:pos x="265" y="106"/>
                </a:cxn>
                <a:cxn ang="0">
                  <a:pos x="270" y="113"/>
                </a:cxn>
                <a:cxn ang="0">
                  <a:pos x="272" y="120"/>
                </a:cxn>
                <a:cxn ang="0">
                  <a:pos x="275" y="126"/>
                </a:cxn>
                <a:cxn ang="0">
                  <a:pos x="275" y="131"/>
                </a:cxn>
                <a:cxn ang="0">
                  <a:pos x="272" y="137"/>
                </a:cxn>
                <a:cxn ang="0">
                  <a:pos x="267" y="143"/>
                </a:cxn>
                <a:cxn ang="0">
                  <a:pos x="258" y="147"/>
                </a:cxn>
                <a:cxn ang="0">
                  <a:pos x="240" y="129"/>
                </a:cxn>
                <a:cxn ang="0">
                  <a:pos x="216" y="114"/>
                </a:cxn>
                <a:cxn ang="0">
                  <a:pos x="184" y="100"/>
                </a:cxn>
                <a:cxn ang="0">
                  <a:pos x="150" y="89"/>
                </a:cxn>
                <a:cxn ang="0">
                  <a:pos x="113" y="78"/>
                </a:cxn>
                <a:cxn ang="0">
                  <a:pos x="79" y="66"/>
                </a:cxn>
                <a:cxn ang="0">
                  <a:pos x="47" y="54"/>
                </a:cxn>
                <a:cxn ang="0">
                  <a:pos x="22" y="39"/>
                </a:cxn>
                <a:cxn ang="0">
                  <a:pos x="8" y="22"/>
                </a:cxn>
                <a:cxn ang="0">
                  <a:pos x="0" y="0"/>
                </a:cxn>
                <a:cxn ang="0">
                  <a:pos x="35" y="2"/>
                </a:cxn>
                <a:cxn ang="0">
                  <a:pos x="69" y="6"/>
                </a:cxn>
                <a:cxn ang="0">
                  <a:pos x="101" y="11"/>
                </a:cxn>
                <a:cxn ang="0">
                  <a:pos x="130" y="18"/>
                </a:cxn>
                <a:cxn ang="0">
                  <a:pos x="160" y="27"/>
                </a:cxn>
                <a:cxn ang="0">
                  <a:pos x="184" y="36"/>
                </a:cxn>
                <a:cxn ang="0">
                  <a:pos x="209" y="48"/>
                </a:cxn>
                <a:cxn ang="0">
                  <a:pos x="231" y="59"/>
                </a:cxn>
                <a:cxn ang="0">
                  <a:pos x="250" y="73"/>
                </a:cxn>
                <a:cxn ang="0">
                  <a:pos x="265" y="86"/>
                </a:cxn>
                <a:cxn ang="0">
                  <a:pos x="265" y="86"/>
                </a:cxn>
              </a:cxnLst>
              <a:rect l="txL" t="txT" r="txR" b="txB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24" name="Freeform 54"/>
            <p:cNvSpPr/>
            <p:nvPr/>
          </p:nvSpPr>
          <p:spPr>
            <a:xfrm>
              <a:off x="1611" y="3893"/>
              <a:ext cx="272" cy="151"/>
            </a:xfrm>
            <a:custGeom>
              <a:avLst/>
              <a:gdLst>
                <a:gd name="txL" fmla="*/ 0 w 272"/>
                <a:gd name="txT" fmla="*/ 0 h 151"/>
                <a:gd name="txR" fmla="*/ 272 w 272"/>
                <a:gd name="txB" fmla="*/ 151 h 151"/>
              </a:gdLst>
              <a:ahLst/>
              <a:cxnLst>
                <a:cxn ang="0">
                  <a:pos x="272" y="151"/>
                </a:cxn>
                <a:cxn ang="0">
                  <a:pos x="0" y="0"/>
                </a:cxn>
                <a:cxn ang="0">
                  <a:pos x="272" y="144"/>
                </a:cxn>
                <a:cxn ang="0">
                  <a:pos x="272" y="151"/>
                </a:cxn>
                <a:cxn ang="0">
                  <a:pos x="272" y="151"/>
                </a:cxn>
              </a:cxnLst>
              <a:rect l="txL" t="txT" r="txR" b="txB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25" name="Freeform 55"/>
            <p:cNvSpPr/>
            <p:nvPr/>
          </p:nvSpPr>
          <p:spPr>
            <a:xfrm>
              <a:off x="1824" y="4015"/>
              <a:ext cx="309" cy="109"/>
            </a:xfrm>
            <a:custGeom>
              <a:avLst/>
              <a:gdLst>
                <a:gd name="txL" fmla="*/ 0 w 309"/>
                <a:gd name="txT" fmla="*/ 0 h 109"/>
                <a:gd name="txR" fmla="*/ 309 w 309"/>
                <a:gd name="txB" fmla="*/ 109 h 109"/>
              </a:gdLst>
              <a:ahLst/>
              <a:cxnLst>
                <a:cxn ang="0">
                  <a:pos x="309" y="25"/>
                </a:cxn>
                <a:cxn ang="0">
                  <a:pos x="306" y="37"/>
                </a:cxn>
                <a:cxn ang="0">
                  <a:pos x="296" y="46"/>
                </a:cxn>
                <a:cxn ang="0">
                  <a:pos x="284" y="54"/>
                </a:cxn>
                <a:cxn ang="0">
                  <a:pos x="267" y="62"/>
                </a:cxn>
                <a:cxn ang="0">
                  <a:pos x="250" y="68"/>
                </a:cxn>
                <a:cxn ang="0">
                  <a:pos x="230" y="75"/>
                </a:cxn>
                <a:cxn ang="0">
                  <a:pos x="208" y="80"/>
                </a:cxn>
                <a:cxn ang="0">
                  <a:pos x="186" y="85"/>
                </a:cxn>
                <a:cxn ang="0">
                  <a:pos x="167" y="91"/>
                </a:cxn>
                <a:cxn ang="0">
                  <a:pos x="147" y="96"/>
                </a:cxn>
                <a:cxn ang="0">
                  <a:pos x="135" y="99"/>
                </a:cxn>
                <a:cxn ang="0">
                  <a:pos x="122" y="102"/>
                </a:cxn>
                <a:cxn ang="0">
                  <a:pos x="110" y="103"/>
                </a:cxn>
                <a:cxn ang="0">
                  <a:pos x="95" y="105"/>
                </a:cxn>
                <a:cxn ang="0">
                  <a:pos x="83" y="107"/>
                </a:cxn>
                <a:cxn ang="0">
                  <a:pos x="69" y="108"/>
                </a:cxn>
                <a:cxn ang="0">
                  <a:pos x="54" y="108"/>
                </a:cxn>
                <a:cxn ang="0">
                  <a:pos x="39" y="109"/>
                </a:cxn>
                <a:cxn ang="0">
                  <a:pos x="24" y="109"/>
                </a:cxn>
                <a:cxn ang="0">
                  <a:pos x="7" y="108"/>
                </a:cxn>
                <a:cxn ang="0">
                  <a:pos x="0" y="93"/>
                </a:cxn>
                <a:cxn ang="0">
                  <a:pos x="5" y="81"/>
                </a:cxn>
                <a:cxn ang="0">
                  <a:pos x="17" y="71"/>
                </a:cxn>
                <a:cxn ang="0">
                  <a:pos x="37" y="63"/>
                </a:cxn>
                <a:cxn ang="0">
                  <a:pos x="64" y="56"/>
                </a:cxn>
                <a:cxn ang="0">
                  <a:pos x="93" y="51"/>
                </a:cxn>
                <a:cxn ang="0">
                  <a:pos x="122" y="45"/>
                </a:cxn>
                <a:cxn ang="0">
                  <a:pos x="152" y="39"/>
                </a:cxn>
                <a:cxn ang="0">
                  <a:pos x="181" y="33"/>
                </a:cxn>
                <a:cxn ang="0">
                  <a:pos x="203" y="25"/>
                </a:cxn>
                <a:cxn ang="0">
                  <a:pos x="216" y="21"/>
                </a:cxn>
                <a:cxn ang="0">
                  <a:pos x="230" y="16"/>
                </a:cxn>
                <a:cxn ang="0">
                  <a:pos x="245" y="11"/>
                </a:cxn>
                <a:cxn ang="0">
                  <a:pos x="257" y="6"/>
                </a:cxn>
                <a:cxn ang="0">
                  <a:pos x="272" y="3"/>
                </a:cxn>
                <a:cxn ang="0">
                  <a:pos x="284" y="0"/>
                </a:cxn>
                <a:cxn ang="0">
                  <a:pos x="294" y="1"/>
                </a:cxn>
                <a:cxn ang="0">
                  <a:pos x="301" y="6"/>
                </a:cxn>
                <a:cxn ang="0">
                  <a:pos x="309" y="14"/>
                </a:cxn>
                <a:cxn ang="0">
                  <a:pos x="309" y="25"/>
                </a:cxn>
                <a:cxn ang="0">
                  <a:pos x="309" y="25"/>
                </a:cxn>
              </a:cxnLst>
              <a:rect l="txL" t="txT" r="txR" b="txB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8926" name="Freeform 56"/>
            <p:cNvSpPr/>
            <p:nvPr/>
          </p:nvSpPr>
          <p:spPr>
            <a:xfrm>
              <a:off x="1839" y="4058"/>
              <a:ext cx="451" cy="176"/>
            </a:xfrm>
            <a:custGeom>
              <a:avLst/>
              <a:gdLst>
                <a:gd name="txL" fmla="*/ 0 w 451"/>
                <a:gd name="txT" fmla="*/ 0 h 176"/>
                <a:gd name="txR" fmla="*/ 451 w 451"/>
                <a:gd name="txB" fmla="*/ 176 h 176"/>
              </a:gdLst>
              <a:ahLst/>
              <a:cxnLst>
                <a:cxn ang="0">
                  <a:pos x="345" y="0"/>
                </a:cxn>
                <a:cxn ang="0">
                  <a:pos x="355" y="14"/>
                </a:cxn>
                <a:cxn ang="0">
                  <a:pos x="367" y="27"/>
                </a:cxn>
                <a:cxn ang="0">
                  <a:pos x="384" y="41"/>
                </a:cxn>
                <a:cxn ang="0">
                  <a:pos x="404" y="53"/>
                </a:cxn>
                <a:cxn ang="0">
                  <a:pos x="421" y="66"/>
                </a:cxn>
                <a:cxn ang="0">
                  <a:pos x="436" y="80"/>
                </a:cxn>
                <a:cxn ang="0">
                  <a:pos x="446" y="93"/>
                </a:cxn>
                <a:cxn ang="0">
                  <a:pos x="451" y="107"/>
                </a:cxn>
                <a:cxn ang="0">
                  <a:pos x="443" y="123"/>
                </a:cxn>
                <a:cxn ang="0">
                  <a:pos x="426" y="139"/>
                </a:cxn>
                <a:cxn ang="0">
                  <a:pos x="409" y="148"/>
                </a:cxn>
                <a:cxn ang="0">
                  <a:pos x="389" y="156"/>
                </a:cxn>
                <a:cxn ang="0">
                  <a:pos x="370" y="162"/>
                </a:cxn>
                <a:cxn ang="0">
                  <a:pos x="348" y="168"/>
                </a:cxn>
                <a:cxn ang="0">
                  <a:pos x="328" y="171"/>
                </a:cxn>
                <a:cxn ang="0">
                  <a:pos x="306" y="173"/>
                </a:cxn>
                <a:cxn ang="0">
                  <a:pos x="284" y="176"/>
                </a:cxn>
                <a:cxn ang="0">
                  <a:pos x="262" y="176"/>
                </a:cxn>
                <a:cxn ang="0">
                  <a:pos x="240" y="174"/>
                </a:cxn>
                <a:cxn ang="0">
                  <a:pos x="220" y="171"/>
                </a:cxn>
                <a:cxn ang="0">
                  <a:pos x="196" y="165"/>
                </a:cxn>
                <a:cxn ang="0">
                  <a:pos x="171" y="158"/>
                </a:cxn>
                <a:cxn ang="0">
                  <a:pos x="147" y="152"/>
                </a:cxn>
                <a:cxn ang="0">
                  <a:pos x="122" y="145"/>
                </a:cxn>
                <a:cxn ang="0">
                  <a:pos x="98" y="137"/>
                </a:cxn>
                <a:cxn ang="0">
                  <a:pos x="76" y="128"/>
                </a:cxn>
                <a:cxn ang="0">
                  <a:pos x="54" y="118"/>
                </a:cxn>
                <a:cxn ang="0">
                  <a:pos x="34" y="108"/>
                </a:cxn>
                <a:cxn ang="0">
                  <a:pos x="17" y="98"/>
                </a:cxn>
                <a:cxn ang="0">
                  <a:pos x="0" y="85"/>
                </a:cxn>
                <a:cxn ang="0">
                  <a:pos x="41" y="85"/>
                </a:cxn>
                <a:cxn ang="0">
                  <a:pos x="80" y="81"/>
                </a:cxn>
                <a:cxn ang="0">
                  <a:pos x="120" y="75"/>
                </a:cxn>
                <a:cxn ang="0">
                  <a:pos x="154" y="67"/>
                </a:cxn>
                <a:cxn ang="0">
                  <a:pos x="191" y="57"/>
                </a:cxn>
                <a:cxn ang="0">
                  <a:pos x="223" y="46"/>
                </a:cxn>
                <a:cxn ang="0">
                  <a:pos x="257" y="35"/>
                </a:cxn>
                <a:cxn ang="0">
                  <a:pos x="286" y="22"/>
                </a:cxn>
                <a:cxn ang="0">
                  <a:pos x="318" y="11"/>
                </a:cxn>
                <a:cxn ang="0">
                  <a:pos x="345" y="0"/>
                </a:cxn>
                <a:cxn ang="0">
                  <a:pos x="345" y="0"/>
                </a:cxn>
              </a:cxnLst>
              <a:rect l="txL" t="txT" r="txR" b="txB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grpSp>
          <p:nvGrpSpPr>
            <p:cNvPr id="78927" name="Group 57"/>
            <p:cNvGrpSpPr/>
            <p:nvPr/>
          </p:nvGrpSpPr>
          <p:grpSpPr>
            <a:xfrm rot="-665025">
              <a:off x="1241" y="3611"/>
              <a:ext cx="1166" cy="666"/>
              <a:chOff x="1226" y="3481"/>
              <a:chExt cx="1166" cy="666"/>
            </a:xfrm>
          </p:grpSpPr>
          <p:sp>
            <p:nvSpPr>
              <p:cNvPr id="78938" name="Freeform 58"/>
              <p:cNvSpPr/>
              <p:nvPr/>
            </p:nvSpPr>
            <p:spPr>
              <a:xfrm>
                <a:off x="1439" y="3481"/>
                <a:ext cx="892" cy="666"/>
              </a:xfrm>
              <a:custGeom>
                <a:avLst/>
                <a:gdLst>
                  <a:gd name="txL" fmla="*/ 0 w 892"/>
                  <a:gd name="txT" fmla="*/ 0 h 666"/>
                  <a:gd name="txR" fmla="*/ 892 w 892"/>
                  <a:gd name="txB" fmla="*/ 666 h 666"/>
                </a:gdLst>
                <a:ahLst/>
                <a:cxnLst>
                  <a:cxn ang="0">
                    <a:pos x="620" y="342"/>
                  </a:cxn>
                  <a:cxn ang="0">
                    <a:pos x="622" y="394"/>
                  </a:cxn>
                  <a:cxn ang="0">
                    <a:pos x="637" y="448"/>
                  </a:cxn>
                  <a:cxn ang="0">
                    <a:pos x="676" y="496"/>
                  </a:cxn>
                  <a:cxn ang="0">
                    <a:pos x="755" y="534"/>
                  </a:cxn>
                  <a:cxn ang="0">
                    <a:pos x="828" y="557"/>
                  </a:cxn>
                  <a:cxn ang="0">
                    <a:pos x="858" y="578"/>
                  </a:cxn>
                  <a:cxn ang="0">
                    <a:pos x="882" y="602"/>
                  </a:cxn>
                  <a:cxn ang="0">
                    <a:pos x="892" y="628"/>
                  </a:cxn>
                  <a:cxn ang="0">
                    <a:pos x="882" y="654"/>
                  </a:cxn>
                  <a:cxn ang="0">
                    <a:pos x="850" y="647"/>
                  </a:cxn>
                  <a:cxn ang="0">
                    <a:pos x="809" y="608"/>
                  </a:cxn>
                  <a:cxn ang="0">
                    <a:pos x="762" y="568"/>
                  </a:cxn>
                  <a:cxn ang="0">
                    <a:pos x="711" y="530"/>
                  </a:cxn>
                  <a:cxn ang="0">
                    <a:pos x="649" y="496"/>
                  </a:cxn>
                  <a:cxn ang="0">
                    <a:pos x="598" y="464"/>
                  </a:cxn>
                  <a:cxn ang="0">
                    <a:pos x="583" y="426"/>
                  </a:cxn>
                  <a:cxn ang="0">
                    <a:pos x="586" y="388"/>
                  </a:cxn>
                  <a:cxn ang="0">
                    <a:pos x="590" y="349"/>
                  </a:cxn>
                  <a:cxn ang="0">
                    <a:pos x="586" y="310"/>
                  </a:cxn>
                  <a:cxn ang="0">
                    <a:pos x="541" y="256"/>
                  </a:cxn>
                  <a:cxn ang="0">
                    <a:pos x="463" y="186"/>
                  </a:cxn>
                  <a:cxn ang="0">
                    <a:pos x="358" y="120"/>
                  </a:cxn>
                  <a:cxn ang="0">
                    <a:pos x="230" y="64"/>
                  </a:cxn>
                  <a:cxn ang="0">
                    <a:pos x="83" y="24"/>
                  </a:cxn>
                  <a:cxn ang="0">
                    <a:pos x="37" y="2"/>
                  </a:cxn>
                  <a:cxn ang="0">
                    <a:pos x="108" y="2"/>
                  </a:cxn>
                  <a:cxn ang="0">
                    <a:pos x="179" y="18"/>
                  </a:cxn>
                  <a:cxn ang="0">
                    <a:pos x="245" y="42"/>
                  </a:cxn>
                  <a:cxn ang="0">
                    <a:pos x="306" y="68"/>
                  </a:cxn>
                  <a:cxn ang="0">
                    <a:pos x="367" y="101"/>
                  </a:cxn>
                  <a:cxn ang="0">
                    <a:pos x="434" y="146"/>
                  </a:cxn>
                  <a:cxn ang="0">
                    <a:pos x="497" y="193"/>
                  </a:cxn>
                  <a:cxn ang="0">
                    <a:pos x="551" y="241"/>
                  </a:cxn>
                  <a:cxn ang="0">
                    <a:pos x="598" y="290"/>
                  </a:cxn>
                  <a:cxn ang="0">
                    <a:pos x="617" y="317"/>
                  </a:cxn>
                </a:cxnLst>
                <a:rect l="txL" t="txT" r="txR" b="txB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8939" name="Freeform 59"/>
              <p:cNvSpPr/>
              <p:nvPr/>
            </p:nvSpPr>
            <p:spPr>
              <a:xfrm>
                <a:off x="1632" y="3483"/>
                <a:ext cx="760" cy="603"/>
              </a:xfrm>
              <a:custGeom>
                <a:avLst/>
                <a:gdLst>
                  <a:gd name="txL" fmla="*/ 0 w 760"/>
                  <a:gd name="txT" fmla="*/ 0 h 603"/>
                  <a:gd name="txR" fmla="*/ 760 w 760"/>
                  <a:gd name="txB" fmla="*/ 603 h 603"/>
                </a:gdLst>
                <a:ahLst/>
                <a:cxnLst>
                  <a:cxn ang="0">
                    <a:pos x="378" y="139"/>
                  </a:cxn>
                  <a:cxn ang="0">
                    <a:pos x="417" y="188"/>
                  </a:cxn>
                  <a:cxn ang="0">
                    <a:pos x="447" y="244"/>
                  </a:cxn>
                  <a:cxn ang="0">
                    <a:pos x="471" y="303"/>
                  </a:cxn>
                  <a:cxn ang="0">
                    <a:pos x="491" y="363"/>
                  </a:cxn>
                  <a:cxn ang="0">
                    <a:pos x="508" y="402"/>
                  </a:cxn>
                  <a:cxn ang="0">
                    <a:pos x="520" y="421"/>
                  </a:cxn>
                  <a:cxn ang="0">
                    <a:pos x="527" y="442"/>
                  </a:cxn>
                  <a:cxn ang="0">
                    <a:pos x="542" y="460"/>
                  </a:cxn>
                  <a:cxn ang="0">
                    <a:pos x="562" y="476"/>
                  </a:cxn>
                  <a:cxn ang="0">
                    <a:pos x="579" y="482"/>
                  </a:cxn>
                  <a:cxn ang="0">
                    <a:pos x="581" y="478"/>
                  </a:cxn>
                  <a:cxn ang="0">
                    <a:pos x="584" y="474"/>
                  </a:cxn>
                  <a:cxn ang="0">
                    <a:pos x="581" y="469"/>
                  </a:cxn>
                  <a:cxn ang="0">
                    <a:pos x="581" y="464"/>
                  </a:cxn>
                  <a:cxn ang="0">
                    <a:pos x="606" y="466"/>
                  </a:cxn>
                  <a:cxn ang="0">
                    <a:pos x="645" y="476"/>
                  </a:cxn>
                  <a:cxn ang="0">
                    <a:pos x="679" y="490"/>
                  </a:cxn>
                  <a:cxn ang="0">
                    <a:pos x="711" y="506"/>
                  </a:cxn>
                  <a:cxn ang="0">
                    <a:pos x="738" y="524"/>
                  </a:cxn>
                  <a:cxn ang="0">
                    <a:pos x="755" y="540"/>
                  </a:cxn>
                  <a:cxn ang="0">
                    <a:pos x="760" y="555"/>
                  </a:cxn>
                  <a:cxn ang="0">
                    <a:pos x="755" y="568"/>
                  </a:cxn>
                  <a:cxn ang="0">
                    <a:pos x="748" y="583"/>
                  </a:cxn>
                  <a:cxn ang="0">
                    <a:pos x="738" y="596"/>
                  </a:cxn>
                  <a:cxn ang="0">
                    <a:pos x="719" y="587"/>
                  </a:cxn>
                  <a:cxn ang="0">
                    <a:pos x="677" y="557"/>
                  </a:cxn>
                  <a:cxn ang="0">
                    <a:pos x="628" y="530"/>
                  </a:cxn>
                  <a:cxn ang="0">
                    <a:pos x="572" y="503"/>
                  </a:cxn>
                  <a:cxn ang="0">
                    <a:pos x="515" y="478"/>
                  </a:cxn>
                  <a:cxn ang="0">
                    <a:pos x="491" y="416"/>
                  </a:cxn>
                  <a:cxn ang="0">
                    <a:pos x="459" y="320"/>
                  </a:cxn>
                  <a:cxn ang="0">
                    <a:pos x="388" y="232"/>
                  </a:cxn>
                  <a:cxn ang="0">
                    <a:pos x="285" y="151"/>
                  </a:cxn>
                  <a:cxn ang="0">
                    <a:pos x="167" y="75"/>
                  </a:cxn>
                  <a:cxn ang="0">
                    <a:pos x="0" y="0"/>
                  </a:cxn>
                  <a:cxn ang="0">
                    <a:pos x="91" y="7"/>
                  </a:cxn>
                  <a:cxn ang="0">
                    <a:pos x="174" y="23"/>
                  </a:cxn>
                  <a:cxn ang="0">
                    <a:pos x="250" y="48"/>
                  </a:cxn>
                  <a:cxn ang="0">
                    <a:pos x="312" y="80"/>
                  </a:cxn>
                  <a:cxn ang="0">
                    <a:pos x="353" y="117"/>
                  </a:cxn>
                </a:cxnLst>
                <a:rect l="txL" t="txT" r="txR" b="txB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8940" name="Freeform 60"/>
              <p:cNvSpPr/>
              <p:nvPr/>
            </p:nvSpPr>
            <p:spPr>
              <a:xfrm>
                <a:off x="1226" y="3512"/>
                <a:ext cx="818" cy="547"/>
              </a:xfrm>
              <a:custGeom>
                <a:avLst/>
                <a:gdLst>
                  <a:gd name="txL" fmla="*/ 0 w 818"/>
                  <a:gd name="txT" fmla="*/ 0 h 547"/>
                  <a:gd name="txR" fmla="*/ 818 w 818"/>
                  <a:gd name="txB" fmla="*/ 547 h 547"/>
                </a:gdLst>
                <a:ahLst/>
                <a:cxnLst>
                  <a:cxn ang="0">
                    <a:pos x="752" y="273"/>
                  </a:cxn>
                  <a:cxn ang="0">
                    <a:pos x="762" y="322"/>
                  </a:cxn>
                  <a:cxn ang="0">
                    <a:pos x="762" y="373"/>
                  </a:cxn>
                  <a:cxn ang="0">
                    <a:pos x="747" y="399"/>
                  </a:cxn>
                  <a:cxn ang="0">
                    <a:pos x="715" y="368"/>
                  </a:cxn>
                  <a:cxn ang="0">
                    <a:pos x="688" y="337"/>
                  </a:cxn>
                  <a:cxn ang="0">
                    <a:pos x="654" y="306"/>
                  </a:cxn>
                  <a:cxn ang="0">
                    <a:pos x="794" y="491"/>
                  </a:cxn>
                  <a:cxn ang="0">
                    <a:pos x="723" y="438"/>
                  </a:cxn>
                  <a:cxn ang="0">
                    <a:pos x="654" y="381"/>
                  </a:cxn>
                  <a:cxn ang="0">
                    <a:pos x="576" y="329"/>
                  </a:cxn>
                  <a:cxn ang="0">
                    <a:pos x="774" y="506"/>
                  </a:cxn>
                  <a:cxn ang="0">
                    <a:pos x="764" y="509"/>
                  </a:cxn>
                  <a:cxn ang="0">
                    <a:pos x="754" y="511"/>
                  </a:cxn>
                  <a:cxn ang="0">
                    <a:pos x="745" y="514"/>
                  </a:cxn>
                  <a:cxn ang="0">
                    <a:pos x="691" y="481"/>
                  </a:cxn>
                  <a:cxn ang="0">
                    <a:pos x="602" y="425"/>
                  </a:cxn>
                  <a:cxn ang="0">
                    <a:pos x="512" y="371"/>
                  </a:cxn>
                  <a:cxn ang="0">
                    <a:pos x="441" y="342"/>
                  </a:cxn>
                  <a:cxn ang="0">
                    <a:pos x="522" y="397"/>
                  </a:cxn>
                  <a:cxn ang="0">
                    <a:pos x="607" y="450"/>
                  </a:cxn>
                  <a:cxn ang="0">
                    <a:pos x="691" y="503"/>
                  </a:cxn>
                  <a:cxn ang="0">
                    <a:pos x="598" y="533"/>
                  </a:cxn>
                  <a:cxn ang="0">
                    <a:pos x="502" y="491"/>
                  </a:cxn>
                  <a:cxn ang="0">
                    <a:pos x="419" y="448"/>
                  </a:cxn>
                  <a:cxn ang="0">
                    <a:pos x="323" y="410"/>
                  </a:cxn>
                  <a:cxn ang="0">
                    <a:pos x="277" y="403"/>
                  </a:cxn>
                  <a:cxn ang="0">
                    <a:pos x="272" y="409"/>
                  </a:cxn>
                  <a:cxn ang="0">
                    <a:pos x="277" y="415"/>
                  </a:cxn>
                  <a:cxn ang="0">
                    <a:pos x="316" y="430"/>
                  </a:cxn>
                  <a:cxn ang="0">
                    <a:pos x="406" y="465"/>
                  </a:cxn>
                  <a:cxn ang="0">
                    <a:pos x="485" y="501"/>
                  </a:cxn>
                  <a:cxn ang="0">
                    <a:pos x="566" y="541"/>
                  </a:cxn>
                  <a:cxn ang="0">
                    <a:pos x="316" y="462"/>
                  </a:cxn>
                  <a:cxn ang="0">
                    <a:pos x="127" y="352"/>
                  </a:cxn>
                  <a:cxn ang="0">
                    <a:pos x="14" y="222"/>
                  </a:cxn>
                  <a:cxn ang="0">
                    <a:pos x="4" y="128"/>
                  </a:cxn>
                  <a:cxn ang="0">
                    <a:pos x="26" y="66"/>
                  </a:cxn>
                  <a:cxn ang="0">
                    <a:pos x="76" y="19"/>
                  </a:cxn>
                  <a:cxn ang="0">
                    <a:pos x="215" y="0"/>
                  </a:cxn>
                  <a:cxn ang="0">
                    <a:pos x="436" y="47"/>
                  </a:cxn>
                  <a:cxn ang="0">
                    <a:pos x="607" y="139"/>
                  </a:cxn>
                  <a:cxn ang="0">
                    <a:pos x="730" y="239"/>
                  </a:cxn>
                </a:cxnLst>
                <a:rect l="txL" t="txT" r="txR" b="txB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78928" name="Rectangle 61"/>
            <p:cNvSpPr/>
            <p:nvPr/>
          </p:nvSpPr>
          <p:spPr>
            <a:xfrm>
              <a:off x="760" y="997"/>
              <a:ext cx="4338" cy="2538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/>
            <a:p>
              <a:pPr algn="ctr">
                <a:lnSpc>
                  <a:spcPct val="150000"/>
                </a:lnSpc>
              </a:pPr>
              <a:endParaRPr lang="en-US" altLang="en-US" b="1" dirty="0">
                <a:latin typeface=".VnTime" panose="020B7200000000000000" pitchFamily="34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(35 – 5) : 5 </a:t>
              </a:r>
              <a:endPara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35 : 5 – 5</a:t>
              </a:r>
              <a:endPara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>
                <a:lnSpc>
                  <a:spcPct val="150000"/>
                </a:lnSpc>
              </a:pPr>
              <a:r>
                <a:rPr lang="en-US" altLang="en-US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7 – 5 = 2</a:t>
              </a:r>
              <a:endParaRPr lang="en-US" altLang="en-US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78929" name="Group 62"/>
            <p:cNvGrpSpPr/>
            <p:nvPr/>
          </p:nvGrpSpPr>
          <p:grpSpPr>
            <a:xfrm>
              <a:off x="226" y="1515"/>
              <a:ext cx="5350" cy="528"/>
              <a:chOff x="211" y="1521"/>
              <a:chExt cx="5350" cy="528"/>
            </a:xfrm>
          </p:grpSpPr>
          <p:sp>
            <p:nvSpPr>
              <p:cNvPr id="78930" name="Freeform 63"/>
              <p:cNvSpPr/>
              <p:nvPr/>
            </p:nvSpPr>
            <p:spPr>
              <a:xfrm>
                <a:off x="5125" y="1521"/>
                <a:ext cx="414" cy="159"/>
              </a:xfrm>
              <a:custGeom>
                <a:avLst/>
                <a:gdLst>
                  <a:gd name="txL" fmla="*/ 0 w 414"/>
                  <a:gd name="txT" fmla="*/ 0 h 159"/>
                  <a:gd name="txR" fmla="*/ 414 w 414"/>
                  <a:gd name="txB" fmla="*/ 159 h 159"/>
                </a:gdLst>
                <a:ahLst/>
                <a:cxnLst>
                  <a:cxn ang="0">
                    <a:pos x="405" y="90"/>
                  </a:cxn>
                  <a:cxn ang="0">
                    <a:pos x="410" y="97"/>
                  </a:cxn>
                  <a:cxn ang="0">
                    <a:pos x="412" y="103"/>
                  </a:cxn>
                  <a:cxn ang="0">
                    <a:pos x="414" y="110"/>
                  </a:cxn>
                  <a:cxn ang="0">
                    <a:pos x="414" y="116"/>
                  </a:cxn>
                  <a:cxn ang="0">
                    <a:pos x="414" y="122"/>
                  </a:cxn>
                  <a:cxn ang="0">
                    <a:pos x="412" y="128"/>
                  </a:cxn>
                  <a:cxn ang="0">
                    <a:pos x="407" y="134"/>
                  </a:cxn>
                  <a:cxn ang="0">
                    <a:pos x="400" y="138"/>
                  </a:cxn>
                  <a:cxn ang="0">
                    <a:pos x="392" y="143"/>
                  </a:cxn>
                  <a:cxn ang="0">
                    <a:pos x="380" y="145"/>
                  </a:cxn>
                  <a:cxn ang="0">
                    <a:pos x="380" y="158"/>
                  </a:cxn>
                  <a:cxn ang="0">
                    <a:pos x="368" y="159"/>
                  </a:cxn>
                  <a:cxn ang="0">
                    <a:pos x="356" y="159"/>
                  </a:cxn>
                  <a:cxn ang="0">
                    <a:pos x="346" y="158"/>
                  </a:cxn>
                  <a:cxn ang="0">
                    <a:pos x="334" y="156"/>
                  </a:cxn>
                  <a:cxn ang="0">
                    <a:pos x="324" y="152"/>
                  </a:cxn>
                  <a:cxn ang="0">
                    <a:pos x="311" y="149"/>
                  </a:cxn>
                  <a:cxn ang="0">
                    <a:pos x="302" y="145"/>
                  </a:cxn>
                  <a:cxn ang="0">
                    <a:pos x="289" y="142"/>
                  </a:cxn>
                  <a:cxn ang="0">
                    <a:pos x="277" y="140"/>
                  </a:cxn>
                  <a:cxn ang="0">
                    <a:pos x="265" y="137"/>
                  </a:cxn>
                  <a:cxn ang="0">
                    <a:pos x="265" y="125"/>
                  </a:cxn>
                  <a:cxn ang="0">
                    <a:pos x="235" y="113"/>
                  </a:cxn>
                  <a:cxn ang="0">
                    <a:pos x="206" y="103"/>
                  </a:cxn>
                  <a:cxn ang="0">
                    <a:pos x="174" y="93"/>
                  </a:cxn>
                  <a:cxn ang="0">
                    <a:pos x="142" y="82"/>
                  </a:cxn>
                  <a:cxn ang="0">
                    <a:pos x="113" y="72"/>
                  </a:cxn>
                  <a:cxn ang="0">
                    <a:pos x="84" y="61"/>
                  </a:cxn>
                  <a:cxn ang="0">
                    <a:pos x="59" y="48"/>
                  </a:cxn>
                  <a:cxn ang="0">
                    <a:pos x="34" y="34"/>
                  </a:cxn>
                  <a:cxn ang="0">
                    <a:pos x="15" y="20"/>
                  </a:cxn>
                  <a:cxn ang="0">
                    <a:pos x="0" y="1"/>
                  </a:cxn>
                  <a:cxn ang="0">
                    <a:pos x="42" y="0"/>
                  </a:cxn>
                  <a:cxn ang="0">
                    <a:pos x="81" y="0"/>
                  </a:cxn>
                  <a:cxn ang="0">
                    <a:pos x="123" y="4"/>
                  </a:cxn>
                  <a:cxn ang="0">
                    <a:pos x="162" y="9"/>
                  </a:cxn>
                  <a:cxn ang="0">
                    <a:pos x="201" y="17"/>
                  </a:cxn>
                  <a:cxn ang="0">
                    <a:pos x="238" y="25"/>
                  </a:cxn>
                  <a:cxn ang="0">
                    <a:pos x="275" y="36"/>
                  </a:cxn>
                  <a:cxn ang="0">
                    <a:pos x="311" y="47"/>
                  </a:cxn>
                  <a:cxn ang="0">
                    <a:pos x="346" y="58"/>
                  </a:cxn>
                  <a:cxn ang="0">
                    <a:pos x="380" y="70"/>
                  </a:cxn>
                  <a:cxn ang="0">
                    <a:pos x="405" y="90"/>
                  </a:cxn>
                  <a:cxn ang="0">
                    <a:pos x="405" y="90"/>
                  </a:cxn>
                </a:cxnLst>
                <a:rect l="txL" t="txT" r="txR" b="txB"/>
                <a:pathLst>
                  <a:path w="414" h="159">
                    <a:moveTo>
                      <a:pt x="405" y="90"/>
                    </a:moveTo>
                    <a:lnTo>
                      <a:pt x="410" y="97"/>
                    </a:lnTo>
                    <a:lnTo>
                      <a:pt x="412" y="103"/>
                    </a:lnTo>
                    <a:lnTo>
                      <a:pt x="414" y="110"/>
                    </a:lnTo>
                    <a:lnTo>
                      <a:pt x="414" y="116"/>
                    </a:lnTo>
                    <a:lnTo>
                      <a:pt x="414" y="122"/>
                    </a:lnTo>
                    <a:lnTo>
                      <a:pt x="412" y="128"/>
                    </a:lnTo>
                    <a:lnTo>
                      <a:pt x="407" y="134"/>
                    </a:lnTo>
                    <a:lnTo>
                      <a:pt x="400" y="138"/>
                    </a:lnTo>
                    <a:lnTo>
                      <a:pt x="392" y="143"/>
                    </a:lnTo>
                    <a:lnTo>
                      <a:pt x="380" y="145"/>
                    </a:lnTo>
                    <a:lnTo>
                      <a:pt x="380" y="158"/>
                    </a:lnTo>
                    <a:lnTo>
                      <a:pt x="368" y="159"/>
                    </a:lnTo>
                    <a:lnTo>
                      <a:pt x="356" y="159"/>
                    </a:lnTo>
                    <a:lnTo>
                      <a:pt x="346" y="158"/>
                    </a:lnTo>
                    <a:lnTo>
                      <a:pt x="334" y="156"/>
                    </a:lnTo>
                    <a:lnTo>
                      <a:pt x="324" y="152"/>
                    </a:lnTo>
                    <a:lnTo>
                      <a:pt x="311" y="149"/>
                    </a:lnTo>
                    <a:lnTo>
                      <a:pt x="302" y="145"/>
                    </a:lnTo>
                    <a:lnTo>
                      <a:pt x="289" y="142"/>
                    </a:lnTo>
                    <a:lnTo>
                      <a:pt x="277" y="140"/>
                    </a:lnTo>
                    <a:lnTo>
                      <a:pt x="265" y="137"/>
                    </a:lnTo>
                    <a:lnTo>
                      <a:pt x="265" y="125"/>
                    </a:lnTo>
                    <a:lnTo>
                      <a:pt x="235" y="113"/>
                    </a:lnTo>
                    <a:lnTo>
                      <a:pt x="206" y="103"/>
                    </a:lnTo>
                    <a:lnTo>
                      <a:pt x="174" y="93"/>
                    </a:lnTo>
                    <a:lnTo>
                      <a:pt x="142" y="82"/>
                    </a:lnTo>
                    <a:lnTo>
                      <a:pt x="113" y="72"/>
                    </a:lnTo>
                    <a:lnTo>
                      <a:pt x="84" y="61"/>
                    </a:lnTo>
                    <a:lnTo>
                      <a:pt x="59" y="48"/>
                    </a:lnTo>
                    <a:lnTo>
                      <a:pt x="34" y="34"/>
                    </a:lnTo>
                    <a:lnTo>
                      <a:pt x="15" y="20"/>
                    </a:lnTo>
                    <a:lnTo>
                      <a:pt x="0" y="1"/>
                    </a:lnTo>
                    <a:lnTo>
                      <a:pt x="42" y="0"/>
                    </a:lnTo>
                    <a:lnTo>
                      <a:pt x="81" y="0"/>
                    </a:lnTo>
                    <a:lnTo>
                      <a:pt x="123" y="4"/>
                    </a:lnTo>
                    <a:lnTo>
                      <a:pt x="162" y="9"/>
                    </a:lnTo>
                    <a:lnTo>
                      <a:pt x="201" y="17"/>
                    </a:lnTo>
                    <a:lnTo>
                      <a:pt x="238" y="25"/>
                    </a:lnTo>
                    <a:lnTo>
                      <a:pt x="275" y="36"/>
                    </a:lnTo>
                    <a:lnTo>
                      <a:pt x="311" y="47"/>
                    </a:lnTo>
                    <a:lnTo>
                      <a:pt x="346" y="58"/>
                    </a:lnTo>
                    <a:lnTo>
                      <a:pt x="380" y="70"/>
                    </a:lnTo>
                    <a:lnTo>
                      <a:pt x="405" y="90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8931" name="Freeform 64"/>
              <p:cNvSpPr/>
              <p:nvPr/>
            </p:nvSpPr>
            <p:spPr>
              <a:xfrm>
                <a:off x="235" y="1575"/>
                <a:ext cx="486" cy="153"/>
              </a:xfrm>
              <a:custGeom>
                <a:avLst/>
                <a:gdLst>
                  <a:gd name="txL" fmla="*/ 0 w 486"/>
                  <a:gd name="txT" fmla="*/ 0 h 153"/>
                  <a:gd name="txR" fmla="*/ 486 w 486"/>
                  <a:gd name="txB" fmla="*/ 153 h 153"/>
                </a:gdLst>
                <a:ahLst/>
                <a:cxnLst>
                  <a:cxn ang="0">
                    <a:pos x="486" y="33"/>
                  </a:cxn>
                  <a:cxn ang="0">
                    <a:pos x="446" y="50"/>
                  </a:cxn>
                  <a:cxn ang="0">
                    <a:pos x="405" y="65"/>
                  </a:cxn>
                  <a:cxn ang="0">
                    <a:pos x="361" y="79"/>
                  </a:cxn>
                  <a:cxn ang="0">
                    <a:pos x="316" y="90"/>
                  </a:cxn>
                  <a:cxn ang="0">
                    <a:pos x="272" y="102"/>
                  </a:cxn>
                  <a:cxn ang="0">
                    <a:pos x="228" y="113"/>
                  </a:cxn>
                  <a:cxn ang="0">
                    <a:pos x="182" y="122"/>
                  </a:cxn>
                  <a:cxn ang="0">
                    <a:pos x="138" y="132"/>
                  </a:cxn>
                  <a:cxn ang="0">
                    <a:pos x="91" y="143"/>
                  </a:cxn>
                  <a:cxn ang="0">
                    <a:pos x="44" y="153"/>
                  </a:cxn>
                  <a:cxn ang="0">
                    <a:pos x="57" y="148"/>
                  </a:cxn>
                  <a:cxn ang="0">
                    <a:pos x="44" y="147"/>
                  </a:cxn>
                  <a:cxn ang="0">
                    <a:pos x="37" y="145"/>
                  </a:cxn>
                  <a:cxn ang="0">
                    <a:pos x="30" y="140"/>
                  </a:cxn>
                  <a:cxn ang="0">
                    <a:pos x="25" y="135"/>
                  </a:cxn>
                  <a:cxn ang="0">
                    <a:pos x="22" y="129"/>
                  </a:cxn>
                  <a:cxn ang="0">
                    <a:pos x="20" y="123"/>
                  </a:cxn>
                  <a:cxn ang="0">
                    <a:pos x="15" y="116"/>
                  </a:cxn>
                  <a:cxn ang="0">
                    <a:pos x="13" y="110"/>
                  </a:cxn>
                  <a:cxn ang="0">
                    <a:pos x="8" y="104"/>
                  </a:cxn>
                  <a:cxn ang="0">
                    <a:pos x="0" y="98"/>
                  </a:cxn>
                  <a:cxn ang="0">
                    <a:pos x="30" y="81"/>
                  </a:cxn>
                  <a:cxn ang="0">
                    <a:pos x="64" y="66"/>
                  </a:cxn>
                  <a:cxn ang="0">
                    <a:pos x="101" y="54"/>
                  </a:cxn>
                  <a:cxn ang="0">
                    <a:pos x="142" y="43"/>
                  </a:cxn>
                  <a:cxn ang="0">
                    <a:pos x="187" y="34"/>
                  </a:cxn>
                  <a:cxn ang="0">
                    <a:pos x="231" y="26"/>
                  </a:cxn>
                  <a:cxn ang="0">
                    <a:pos x="277" y="19"/>
                  </a:cxn>
                  <a:cxn ang="0">
                    <a:pos x="324" y="12"/>
                  </a:cxn>
                  <a:cxn ang="0">
                    <a:pos x="370" y="7"/>
                  </a:cxn>
                  <a:cxn ang="0">
                    <a:pos x="417" y="1"/>
                  </a:cxn>
                  <a:cxn ang="0">
                    <a:pos x="432" y="0"/>
                  </a:cxn>
                  <a:cxn ang="0">
                    <a:pos x="444" y="1"/>
                  </a:cxn>
                  <a:cxn ang="0">
                    <a:pos x="454" y="4"/>
                  </a:cxn>
                  <a:cxn ang="0">
                    <a:pos x="459" y="8"/>
                  </a:cxn>
                  <a:cxn ang="0">
                    <a:pos x="464" y="12"/>
                  </a:cxn>
                  <a:cxn ang="0">
                    <a:pos x="468" y="17"/>
                  </a:cxn>
                  <a:cxn ang="0">
                    <a:pos x="471" y="22"/>
                  </a:cxn>
                  <a:cxn ang="0">
                    <a:pos x="476" y="26"/>
                  </a:cxn>
                  <a:cxn ang="0">
                    <a:pos x="481" y="31"/>
                  </a:cxn>
                  <a:cxn ang="0">
                    <a:pos x="486" y="33"/>
                  </a:cxn>
                  <a:cxn ang="0">
                    <a:pos x="486" y="33"/>
                  </a:cxn>
                </a:cxnLst>
                <a:rect l="txL" t="txT" r="txR" b="txB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8932" name="Freeform 65"/>
              <p:cNvSpPr/>
              <p:nvPr/>
            </p:nvSpPr>
            <p:spPr>
              <a:xfrm>
                <a:off x="5020" y="1621"/>
                <a:ext cx="541" cy="161"/>
              </a:xfrm>
              <a:custGeom>
                <a:avLst/>
                <a:gdLst>
                  <a:gd name="txL" fmla="*/ 0 w 541"/>
                  <a:gd name="txT" fmla="*/ 0 h 161"/>
                  <a:gd name="txR" fmla="*/ 541 w 541"/>
                  <a:gd name="txB" fmla="*/ 161 h 161"/>
                </a:gdLst>
                <a:ahLst/>
                <a:cxnLst>
                  <a:cxn ang="0">
                    <a:pos x="522" y="99"/>
                  </a:cxn>
                  <a:cxn ang="0">
                    <a:pos x="527" y="104"/>
                  </a:cxn>
                  <a:cxn ang="0">
                    <a:pos x="534" y="109"/>
                  </a:cxn>
                  <a:cxn ang="0">
                    <a:pos x="537" y="115"/>
                  </a:cxn>
                  <a:cxn ang="0">
                    <a:pos x="541" y="120"/>
                  </a:cxn>
                  <a:cxn ang="0">
                    <a:pos x="541" y="125"/>
                  </a:cxn>
                  <a:cxn ang="0">
                    <a:pos x="541" y="131"/>
                  </a:cxn>
                  <a:cxn ang="0">
                    <a:pos x="541" y="137"/>
                  </a:cxn>
                  <a:cxn ang="0">
                    <a:pos x="537" y="141"/>
                  </a:cxn>
                  <a:cxn ang="0">
                    <a:pos x="529" y="147"/>
                  </a:cxn>
                  <a:cxn ang="0">
                    <a:pos x="522" y="152"/>
                  </a:cxn>
                  <a:cxn ang="0">
                    <a:pos x="502" y="161"/>
                  </a:cxn>
                  <a:cxn ang="0">
                    <a:pos x="456" y="144"/>
                  </a:cxn>
                  <a:cxn ang="0">
                    <a:pos x="402" y="130"/>
                  </a:cxn>
                  <a:cxn ang="0">
                    <a:pos x="345" y="118"/>
                  </a:cxn>
                  <a:cxn ang="0">
                    <a:pos x="289" y="109"/>
                  </a:cxn>
                  <a:cxn ang="0">
                    <a:pos x="230" y="99"/>
                  </a:cxn>
                  <a:cxn ang="0">
                    <a:pos x="174" y="89"/>
                  </a:cxn>
                  <a:cxn ang="0">
                    <a:pos x="122" y="77"/>
                  </a:cxn>
                  <a:cxn ang="0">
                    <a:pos x="73" y="61"/>
                  </a:cxn>
                  <a:cxn ang="0">
                    <a:pos x="32" y="42"/>
                  </a:cxn>
                  <a:cxn ang="0">
                    <a:pos x="0" y="17"/>
                  </a:cxn>
                  <a:cxn ang="0">
                    <a:pos x="7" y="9"/>
                  </a:cxn>
                  <a:cxn ang="0">
                    <a:pos x="19" y="3"/>
                  </a:cxn>
                  <a:cxn ang="0">
                    <a:pos x="37" y="1"/>
                  </a:cxn>
                  <a:cxn ang="0">
                    <a:pos x="59" y="0"/>
                  </a:cxn>
                  <a:cxn ang="0">
                    <a:pos x="81" y="0"/>
                  </a:cxn>
                  <a:cxn ang="0">
                    <a:pos x="105" y="2"/>
                  </a:cxn>
                  <a:cxn ang="0">
                    <a:pos x="130" y="4"/>
                  </a:cxn>
                  <a:cxn ang="0">
                    <a:pos x="152" y="6"/>
                  </a:cxn>
                  <a:cxn ang="0">
                    <a:pos x="176" y="10"/>
                  </a:cxn>
                  <a:cxn ang="0">
                    <a:pos x="193" y="11"/>
                  </a:cxn>
                  <a:cxn ang="0">
                    <a:pos x="522" y="99"/>
                  </a:cxn>
                  <a:cxn ang="0">
                    <a:pos x="522" y="99"/>
                  </a:cxn>
                </a:cxnLst>
                <a:rect l="txL" t="txT" r="txR" b="txB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8933" name="Freeform 66"/>
              <p:cNvSpPr/>
              <p:nvPr/>
            </p:nvSpPr>
            <p:spPr>
              <a:xfrm>
                <a:off x="221" y="1694"/>
                <a:ext cx="573" cy="120"/>
              </a:xfrm>
              <a:custGeom>
                <a:avLst/>
                <a:gdLst>
                  <a:gd name="txL" fmla="*/ 0 w 573"/>
                  <a:gd name="txT" fmla="*/ 0 h 120"/>
                  <a:gd name="txR" fmla="*/ 573 w 573"/>
                  <a:gd name="txB" fmla="*/ 120 h 120"/>
                </a:gdLst>
                <a:ahLst/>
                <a:cxnLst>
                  <a:cxn ang="0">
                    <a:pos x="573" y="5"/>
                  </a:cxn>
                  <a:cxn ang="0">
                    <a:pos x="573" y="16"/>
                  </a:cxn>
                  <a:cxn ang="0">
                    <a:pos x="566" y="24"/>
                  </a:cxn>
                  <a:cxn ang="0">
                    <a:pos x="554" y="32"/>
                  </a:cxn>
                  <a:cxn ang="0">
                    <a:pos x="536" y="39"/>
                  </a:cxn>
                  <a:cxn ang="0">
                    <a:pos x="517" y="44"/>
                  </a:cxn>
                  <a:cxn ang="0">
                    <a:pos x="497" y="51"/>
                  </a:cxn>
                  <a:cxn ang="0">
                    <a:pos x="478" y="57"/>
                  </a:cxn>
                  <a:cxn ang="0">
                    <a:pos x="458" y="64"/>
                  </a:cxn>
                  <a:cxn ang="0">
                    <a:pos x="443" y="71"/>
                  </a:cxn>
                  <a:cxn ang="0">
                    <a:pos x="431" y="79"/>
                  </a:cxn>
                  <a:cxn ang="0">
                    <a:pos x="389" y="80"/>
                  </a:cxn>
                  <a:cxn ang="0">
                    <a:pos x="345" y="82"/>
                  </a:cxn>
                  <a:cxn ang="0">
                    <a:pos x="301" y="84"/>
                  </a:cxn>
                  <a:cxn ang="0">
                    <a:pos x="257" y="88"/>
                  </a:cxn>
                  <a:cxn ang="0">
                    <a:pos x="213" y="92"/>
                  </a:cxn>
                  <a:cxn ang="0">
                    <a:pos x="169" y="97"/>
                  </a:cxn>
                  <a:cxn ang="0">
                    <a:pos x="127" y="101"/>
                  </a:cxn>
                  <a:cxn ang="0">
                    <a:pos x="85" y="107"/>
                  </a:cxn>
                  <a:cxn ang="0">
                    <a:pos x="46" y="114"/>
                  </a:cxn>
                  <a:cxn ang="0">
                    <a:pos x="7" y="120"/>
                  </a:cxn>
                  <a:cxn ang="0">
                    <a:pos x="2" y="115"/>
                  </a:cxn>
                  <a:cxn ang="0">
                    <a:pos x="0" y="109"/>
                  </a:cxn>
                  <a:cxn ang="0">
                    <a:pos x="0" y="105"/>
                  </a:cxn>
                  <a:cxn ang="0">
                    <a:pos x="2" y="99"/>
                  </a:cxn>
                  <a:cxn ang="0">
                    <a:pos x="4" y="95"/>
                  </a:cxn>
                  <a:cxn ang="0">
                    <a:pos x="9" y="89"/>
                  </a:cxn>
                  <a:cxn ang="0">
                    <a:pos x="14" y="84"/>
                  </a:cxn>
                  <a:cxn ang="0">
                    <a:pos x="19" y="80"/>
                  </a:cxn>
                  <a:cxn ang="0">
                    <a:pos x="27" y="75"/>
                  </a:cxn>
                  <a:cxn ang="0">
                    <a:pos x="34" y="71"/>
                  </a:cxn>
                  <a:cxn ang="0">
                    <a:pos x="80" y="55"/>
                  </a:cxn>
                  <a:cxn ang="0">
                    <a:pos x="130" y="41"/>
                  </a:cxn>
                  <a:cxn ang="0">
                    <a:pos x="179" y="28"/>
                  </a:cxn>
                  <a:cxn ang="0">
                    <a:pos x="232" y="18"/>
                  </a:cxn>
                  <a:cxn ang="0">
                    <a:pos x="284" y="10"/>
                  </a:cxn>
                  <a:cxn ang="0">
                    <a:pos x="340" y="4"/>
                  </a:cxn>
                  <a:cxn ang="0">
                    <a:pos x="397" y="1"/>
                  </a:cxn>
                  <a:cxn ang="0">
                    <a:pos x="453" y="0"/>
                  </a:cxn>
                  <a:cxn ang="0">
                    <a:pos x="514" y="1"/>
                  </a:cxn>
                  <a:cxn ang="0">
                    <a:pos x="573" y="5"/>
                  </a:cxn>
                  <a:cxn ang="0">
                    <a:pos x="573" y="5"/>
                  </a:cxn>
                </a:cxnLst>
                <a:rect l="txL" t="txT" r="txR" b="txB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8934" name="Freeform 67"/>
              <p:cNvSpPr/>
              <p:nvPr/>
            </p:nvSpPr>
            <p:spPr>
              <a:xfrm>
                <a:off x="4954" y="1711"/>
                <a:ext cx="563" cy="177"/>
              </a:xfrm>
              <a:custGeom>
                <a:avLst/>
                <a:gdLst>
                  <a:gd name="txL" fmla="*/ 0 w 563"/>
                  <a:gd name="txT" fmla="*/ 0 h 177"/>
                  <a:gd name="txR" fmla="*/ 563 w 563"/>
                  <a:gd name="txB" fmla="*/ 177 h 177"/>
                </a:gdLst>
                <a:ahLst/>
                <a:cxnLst>
                  <a:cxn ang="0">
                    <a:pos x="561" y="95"/>
                  </a:cxn>
                  <a:cxn ang="0">
                    <a:pos x="563" y="107"/>
                  </a:cxn>
                  <a:cxn ang="0">
                    <a:pos x="561" y="118"/>
                  </a:cxn>
                  <a:cxn ang="0">
                    <a:pos x="554" y="128"/>
                  </a:cxn>
                  <a:cxn ang="0">
                    <a:pos x="544" y="138"/>
                  </a:cxn>
                  <a:cxn ang="0">
                    <a:pos x="531" y="146"/>
                  </a:cxn>
                  <a:cxn ang="0">
                    <a:pos x="514" y="154"/>
                  </a:cxn>
                  <a:cxn ang="0">
                    <a:pos x="497" y="160"/>
                  </a:cxn>
                  <a:cxn ang="0">
                    <a:pos x="478" y="167"/>
                  </a:cxn>
                  <a:cxn ang="0">
                    <a:pos x="458" y="172"/>
                  </a:cxn>
                  <a:cxn ang="0">
                    <a:pos x="436" y="177"/>
                  </a:cxn>
                  <a:cxn ang="0">
                    <a:pos x="436" y="144"/>
                  </a:cxn>
                  <a:cxn ang="0">
                    <a:pos x="392" y="135"/>
                  </a:cxn>
                  <a:cxn ang="0">
                    <a:pos x="348" y="123"/>
                  </a:cxn>
                  <a:cxn ang="0">
                    <a:pos x="304" y="112"/>
                  </a:cxn>
                  <a:cxn ang="0">
                    <a:pos x="259" y="99"/>
                  </a:cxn>
                  <a:cxn ang="0">
                    <a:pos x="215" y="87"/>
                  </a:cxn>
                  <a:cxn ang="0">
                    <a:pos x="171" y="73"/>
                  </a:cxn>
                  <a:cxn ang="0">
                    <a:pos x="127" y="60"/>
                  </a:cxn>
                  <a:cxn ang="0">
                    <a:pos x="85" y="49"/>
                  </a:cxn>
                  <a:cxn ang="0">
                    <a:pos x="44" y="39"/>
                  </a:cxn>
                  <a:cxn ang="0">
                    <a:pos x="2" y="30"/>
                  </a:cxn>
                  <a:cxn ang="0">
                    <a:pos x="0" y="24"/>
                  </a:cxn>
                  <a:cxn ang="0">
                    <a:pos x="0" y="19"/>
                  </a:cxn>
                  <a:cxn ang="0">
                    <a:pos x="2" y="16"/>
                  </a:cxn>
                  <a:cxn ang="0">
                    <a:pos x="7" y="12"/>
                  </a:cxn>
                  <a:cxn ang="0">
                    <a:pos x="12" y="10"/>
                  </a:cxn>
                  <a:cxn ang="0">
                    <a:pos x="19" y="8"/>
                  </a:cxn>
                  <a:cxn ang="0">
                    <a:pos x="27" y="7"/>
                  </a:cxn>
                  <a:cxn ang="0">
                    <a:pos x="34" y="4"/>
                  </a:cxn>
                  <a:cxn ang="0">
                    <a:pos x="41" y="2"/>
                  </a:cxn>
                  <a:cxn ang="0">
                    <a:pos x="46" y="0"/>
                  </a:cxn>
                  <a:cxn ang="0">
                    <a:pos x="103" y="4"/>
                  </a:cxn>
                  <a:cxn ang="0">
                    <a:pos x="159" y="9"/>
                  </a:cxn>
                  <a:cxn ang="0">
                    <a:pos x="215" y="15"/>
                  </a:cxn>
                  <a:cxn ang="0">
                    <a:pos x="272" y="22"/>
                  </a:cxn>
                  <a:cxn ang="0">
                    <a:pos x="326" y="30"/>
                  </a:cxn>
                  <a:cxn ang="0">
                    <a:pos x="377" y="39"/>
                  </a:cxn>
                  <a:cxn ang="0">
                    <a:pos x="429" y="50"/>
                  </a:cxn>
                  <a:cxn ang="0">
                    <a:pos x="475" y="63"/>
                  </a:cxn>
                  <a:cxn ang="0">
                    <a:pos x="519" y="78"/>
                  </a:cxn>
                  <a:cxn ang="0">
                    <a:pos x="561" y="95"/>
                  </a:cxn>
                  <a:cxn ang="0">
                    <a:pos x="561" y="95"/>
                  </a:cxn>
                </a:cxnLst>
                <a:rect l="txL" t="txT" r="txR" b="txB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8935" name="Freeform 68"/>
              <p:cNvSpPr/>
              <p:nvPr/>
            </p:nvSpPr>
            <p:spPr>
              <a:xfrm>
                <a:off x="211" y="1792"/>
                <a:ext cx="554" cy="137"/>
              </a:xfrm>
              <a:custGeom>
                <a:avLst/>
                <a:gdLst>
                  <a:gd name="txL" fmla="*/ 0 w 554"/>
                  <a:gd name="txT" fmla="*/ 0 h 137"/>
                  <a:gd name="txR" fmla="*/ 554 w 554"/>
                  <a:gd name="txB" fmla="*/ 137 h 137"/>
                </a:gdLst>
                <a:ahLst/>
                <a:cxnLst>
                  <a:cxn ang="0">
                    <a:pos x="554" y="22"/>
                  </a:cxn>
                  <a:cxn ang="0">
                    <a:pos x="546" y="42"/>
                  </a:cxn>
                  <a:cxn ang="0">
                    <a:pos x="512" y="53"/>
                  </a:cxn>
                  <a:cxn ang="0">
                    <a:pos x="473" y="61"/>
                  </a:cxn>
                  <a:cxn ang="0">
                    <a:pos x="434" y="67"/>
                  </a:cxn>
                  <a:cxn ang="0">
                    <a:pos x="392" y="73"/>
                  </a:cxn>
                  <a:cxn ang="0">
                    <a:pos x="350" y="79"/>
                  </a:cxn>
                  <a:cxn ang="0">
                    <a:pos x="311" y="83"/>
                  </a:cxn>
                  <a:cxn ang="0">
                    <a:pos x="272" y="90"/>
                  </a:cxn>
                  <a:cxn ang="0">
                    <a:pos x="235" y="98"/>
                  </a:cxn>
                  <a:cxn ang="0">
                    <a:pos x="201" y="109"/>
                  </a:cxn>
                  <a:cxn ang="0">
                    <a:pos x="169" y="121"/>
                  </a:cxn>
                  <a:cxn ang="0">
                    <a:pos x="54" y="137"/>
                  </a:cxn>
                  <a:cxn ang="0">
                    <a:pos x="49" y="129"/>
                  </a:cxn>
                  <a:cxn ang="0">
                    <a:pos x="41" y="120"/>
                  </a:cxn>
                  <a:cxn ang="0">
                    <a:pos x="34" y="112"/>
                  </a:cxn>
                  <a:cxn ang="0">
                    <a:pos x="27" y="104"/>
                  </a:cxn>
                  <a:cxn ang="0">
                    <a:pos x="19" y="96"/>
                  </a:cxn>
                  <a:cxn ang="0">
                    <a:pos x="12" y="87"/>
                  </a:cxn>
                  <a:cxn ang="0">
                    <a:pos x="7" y="78"/>
                  </a:cxn>
                  <a:cxn ang="0">
                    <a:pos x="2" y="70"/>
                  </a:cxn>
                  <a:cxn ang="0">
                    <a:pos x="0" y="61"/>
                  </a:cxn>
                  <a:cxn ang="0">
                    <a:pos x="0" y="51"/>
                  </a:cxn>
                  <a:cxn ang="0">
                    <a:pos x="49" y="40"/>
                  </a:cxn>
                  <a:cxn ang="0">
                    <a:pos x="98" y="30"/>
                  </a:cxn>
                  <a:cxn ang="0">
                    <a:pos x="147" y="21"/>
                  </a:cxn>
                  <a:cxn ang="0">
                    <a:pos x="193" y="14"/>
                  </a:cxn>
                  <a:cxn ang="0">
                    <a:pos x="245" y="8"/>
                  </a:cxn>
                  <a:cxn ang="0">
                    <a:pos x="294" y="3"/>
                  </a:cxn>
                  <a:cxn ang="0">
                    <a:pos x="348" y="1"/>
                  </a:cxn>
                  <a:cxn ang="0">
                    <a:pos x="402" y="0"/>
                  </a:cxn>
                  <a:cxn ang="0">
                    <a:pos x="461" y="0"/>
                  </a:cxn>
                  <a:cxn ang="0">
                    <a:pos x="522" y="1"/>
                  </a:cxn>
                  <a:cxn ang="0">
                    <a:pos x="554" y="22"/>
                  </a:cxn>
                  <a:cxn ang="0">
                    <a:pos x="554" y="22"/>
                  </a:cxn>
                </a:cxnLst>
                <a:rect l="txL" t="txT" r="txR" b="txB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8936" name="Freeform 69"/>
              <p:cNvSpPr/>
              <p:nvPr/>
            </p:nvSpPr>
            <p:spPr>
              <a:xfrm>
                <a:off x="5044" y="1851"/>
                <a:ext cx="397" cy="127"/>
              </a:xfrm>
              <a:custGeom>
                <a:avLst/>
                <a:gdLst>
                  <a:gd name="txL" fmla="*/ 0 w 397"/>
                  <a:gd name="txT" fmla="*/ 0 h 127"/>
                  <a:gd name="txR" fmla="*/ 397 w 397"/>
                  <a:gd name="txB" fmla="*/ 127 h 127"/>
                </a:gdLst>
                <a:ahLst/>
                <a:cxnLst>
                  <a:cxn ang="0">
                    <a:pos x="397" y="75"/>
                  </a:cxn>
                  <a:cxn ang="0">
                    <a:pos x="397" y="80"/>
                  </a:cxn>
                  <a:cxn ang="0">
                    <a:pos x="392" y="87"/>
                  </a:cxn>
                  <a:cxn ang="0">
                    <a:pos x="390" y="94"/>
                  </a:cxn>
                  <a:cxn ang="0">
                    <a:pos x="383" y="100"/>
                  </a:cxn>
                  <a:cxn ang="0">
                    <a:pos x="378" y="107"/>
                  </a:cxn>
                  <a:cxn ang="0">
                    <a:pos x="370" y="112"/>
                  </a:cxn>
                  <a:cxn ang="0">
                    <a:pos x="361" y="117"/>
                  </a:cxn>
                  <a:cxn ang="0">
                    <a:pos x="351" y="122"/>
                  </a:cxn>
                  <a:cxn ang="0">
                    <a:pos x="341" y="125"/>
                  </a:cxn>
                  <a:cxn ang="0">
                    <a:pos x="329" y="127"/>
                  </a:cxn>
                  <a:cxn ang="0">
                    <a:pos x="297" y="118"/>
                  </a:cxn>
                  <a:cxn ang="0">
                    <a:pos x="263" y="110"/>
                  </a:cxn>
                  <a:cxn ang="0">
                    <a:pos x="228" y="102"/>
                  </a:cxn>
                  <a:cxn ang="0">
                    <a:pos x="191" y="95"/>
                  </a:cxn>
                  <a:cxn ang="0">
                    <a:pos x="157" y="87"/>
                  </a:cxn>
                  <a:cxn ang="0">
                    <a:pos x="123" y="79"/>
                  </a:cxn>
                  <a:cxn ang="0">
                    <a:pos x="91" y="71"/>
                  </a:cxn>
                  <a:cxn ang="0">
                    <a:pos x="59" y="61"/>
                  </a:cxn>
                  <a:cxn ang="0">
                    <a:pos x="30" y="51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0" y="23"/>
                  </a:cxn>
                  <a:cxn ang="0">
                    <a:pos x="17" y="19"/>
                  </a:cxn>
                  <a:cxn ang="0">
                    <a:pos x="25" y="13"/>
                  </a:cxn>
                  <a:cxn ang="0">
                    <a:pos x="35" y="10"/>
                  </a:cxn>
                  <a:cxn ang="0">
                    <a:pos x="44" y="6"/>
                  </a:cxn>
                  <a:cxn ang="0">
                    <a:pos x="57" y="4"/>
                  </a:cxn>
                  <a:cxn ang="0">
                    <a:pos x="71" y="2"/>
                  </a:cxn>
                  <a:cxn ang="0">
                    <a:pos x="86" y="0"/>
                  </a:cxn>
                  <a:cxn ang="0">
                    <a:pos x="101" y="0"/>
                  </a:cxn>
                  <a:cxn ang="0">
                    <a:pos x="130" y="5"/>
                  </a:cxn>
                  <a:cxn ang="0">
                    <a:pos x="162" y="10"/>
                  </a:cxn>
                  <a:cxn ang="0">
                    <a:pos x="194" y="15"/>
                  </a:cxn>
                  <a:cxn ang="0">
                    <a:pos x="226" y="21"/>
                  </a:cxn>
                  <a:cxn ang="0">
                    <a:pos x="258" y="28"/>
                  </a:cxn>
                  <a:cxn ang="0">
                    <a:pos x="290" y="35"/>
                  </a:cxn>
                  <a:cxn ang="0">
                    <a:pos x="319" y="43"/>
                  </a:cxn>
                  <a:cxn ang="0">
                    <a:pos x="348" y="53"/>
                  </a:cxn>
                  <a:cxn ang="0">
                    <a:pos x="373" y="63"/>
                  </a:cxn>
                  <a:cxn ang="0">
                    <a:pos x="397" y="75"/>
                  </a:cxn>
                  <a:cxn ang="0">
                    <a:pos x="397" y="75"/>
                  </a:cxn>
                </a:cxnLst>
                <a:rect l="txL" t="txT" r="txR" b="txB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8937" name="Freeform 70"/>
              <p:cNvSpPr/>
              <p:nvPr/>
            </p:nvSpPr>
            <p:spPr>
              <a:xfrm>
                <a:off x="235" y="1917"/>
                <a:ext cx="397" cy="132"/>
              </a:xfrm>
              <a:custGeom>
                <a:avLst/>
                <a:gdLst>
                  <a:gd name="txL" fmla="*/ 0 w 397"/>
                  <a:gd name="txT" fmla="*/ 0 h 132"/>
                  <a:gd name="txR" fmla="*/ 397 w 397"/>
                  <a:gd name="txB" fmla="*/ 132 h 132"/>
                </a:gdLst>
                <a:ahLst/>
                <a:cxnLst>
                  <a:cxn ang="0">
                    <a:pos x="397" y="24"/>
                  </a:cxn>
                  <a:cxn ang="0">
                    <a:pos x="388" y="40"/>
                  </a:cxn>
                  <a:cxn ang="0">
                    <a:pos x="370" y="52"/>
                  </a:cxn>
                  <a:cxn ang="0">
                    <a:pos x="348" y="62"/>
                  </a:cxn>
                  <a:cxn ang="0">
                    <a:pos x="319" y="69"/>
                  </a:cxn>
                  <a:cxn ang="0">
                    <a:pos x="290" y="75"/>
                  </a:cxn>
                  <a:cxn ang="0">
                    <a:pos x="255" y="80"/>
                  </a:cxn>
                  <a:cxn ang="0">
                    <a:pos x="221" y="83"/>
                  </a:cxn>
                  <a:cxn ang="0">
                    <a:pos x="187" y="88"/>
                  </a:cxn>
                  <a:cxn ang="0">
                    <a:pos x="155" y="93"/>
                  </a:cxn>
                  <a:cxn ang="0">
                    <a:pos x="125" y="99"/>
                  </a:cxn>
                  <a:cxn ang="0">
                    <a:pos x="128" y="102"/>
                  </a:cxn>
                  <a:cxn ang="0">
                    <a:pos x="130" y="106"/>
                  </a:cxn>
                  <a:cxn ang="0">
                    <a:pos x="135" y="109"/>
                  </a:cxn>
                  <a:cxn ang="0">
                    <a:pos x="138" y="112"/>
                  </a:cxn>
                  <a:cxn ang="0">
                    <a:pos x="140" y="115"/>
                  </a:cxn>
                  <a:cxn ang="0">
                    <a:pos x="142" y="118"/>
                  </a:cxn>
                  <a:cxn ang="0">
                    <a:pos x="145" y="122"/>
                  </a:cxn>
                  <a:cxn ang="0">
                    <a:pos x="142" y="125"/>
                  </a:cxn>
                  <a:cxn ang="0">
                    <a:pos x="140" y="129"/>
                  </a:cxn>
                  <a:cxn ang="0">
                    <a:pos x="133" y="132"/>
                  </a:cxn>
                  <a:cxn ang="0">
                    <a:pos x="118" y="130"/>
                  </a:cxn>
                  <a:cxn ang="0">
                    <a:pos x="103" y="128"/>
                  </a:cxn>
                  <a:cxn ang="0">
                    <a:pos x="91" y="124"/>
                  </a:cxn>
                  <a:cxn ang="0">
                    <a:pos x="76" y="121"/>
                  </a:cxn>
                  <a:cxn ang="0">
                    <a:pos x="62" y="116"/>
                  </a:cxn>
                  <a:cxn ang="0">
                    <a:pos x="49" y="110"/>
                  </a:cxn>
                  <a:cxn ang="0">
                    <a:pos x="37" y="106"/>
                  </a:cxn>
                  <a:cxn ang="0">
                    <a:pos x="27" y="99"/>
                  </a:cxn>
                  <a:cxn ang="0">
                    <a:pos x="20" y="93"/>
                  </a:cxn>
                  <a:cxn ang="0">
                    <a:pos x="13" y="85"/>
                  </a:cxn>
                  <a:cxn ang="0">
                    <a:pos x="3" y="77"/>
                  </a:cxn>
                  <a:cxn ang="0">
                    <a:pos x="0" y="69"/>
                  </a:cxn>
                  <a:cxn ang="0">
                    <a:pos x="0" y="61"/>
                  </a:cxn>
                  <a:cxn ang="0">
                    <a:pos x="5" y="53"/>
                  </a:cxn>
                  <a:cxn ang="0">
                    <a:pos x="15" y="46"/>
                  </a:cxn>
                  <a:cxn ang="0">
                    <a:pos x="25" y="40"/>
                  </a:cxn>
                  <a:cxn ang="0">
                    <a:pos x="37" y="33"/>
                  </a:cxn>
                  <a:cxn ang="0">
                    <a:pos x="52" y="28"/>
                  </a:cxn>
                  <a:cxn ang="0">
                    <a:pos x="66" y="24"/>
                  </a:cxn>
                  <a:cxn ang="0">
                    <a:pos x="81" y="20"/>
                  </a:cxn>
                  <a:cxn ang="0">
                    <a:pos x="113" y="16"/>
                  </a:cxn>
                  <a:cxn ang="0">
                    <a:pos x="145" y="10"/>
                  </a:cxn>
                  <a:cxn ang="0">
                    <a:pos x="179" y="5"/>
                  </a:cxn>
                  <a:cxn ang="0">
                    <a:pos x="214" y="2"/>
                  </a:cxn>
                  <a:cxn ang="0">
                    <a:pos x="245" y="0"/>
                  </a:cxn>
                  <a:cxn ang="0">
                    <a:pos x="280" y="0"/>
                  </a:cxn>
                  <a:cxn ang="0">
                    <a:pos x="312" y="1"/>
                  </a:cxn>
                  <a:cxn ang="0">
                    <a:pos x="341" y="5"/>
                  </a:cxn>
                  <a:cxn ang="0">
                    <a:pos x="370" y="13"/>
                  </a:cxn>
                  <a:cxn ang="0">
                    <a:pos x="397" y="24"/>
                  </a:cxn>
                  <a:cxn ang="0">
                    <a:pos x="397" y="24"/>
                  </a:cxn>
                </a:cxnLst>
                <a:rect l="txL" t="txT" r="txR" b="txB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78851" name="Text Box 74"/>
          <p:cNvSpPr txBox="1"/>
          <p:nvPr/>
        </p:nvSpPr>
        <p:spPr>
          <a:xfrm>
            <a:off x="3759200" y="3771900"/>
            <a:ext cx="8874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en-US" dirty="0">
              <a:latin typeface=".VnTime" panose="020B7200000000000000" pitchFamily="34" charset="0"/>
            </a:endParaRPr>
          </a:p>
        </p:txBody>
      </p:sp>
      <p:sp>
        <p:nvSpPr>
          <p:cNvPr id="58443" name="Oval 75"/>
          <p:cNvSpPr/>
          <p:nvPr/>
        </p:nvSpPr>
        <p:spPr>
          <a:xfrm>
            <a:off x="4070350" y="3817938"/>
            <a:ext cx="887413" cy="5715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en-US" dirty="0">
              <a:latin typeface=".VnTime" panose="020B7200000000000000" pitchFamily="34" charset="0"/>
            </a:endParaRPr>
          </a:p>
        </p:txBody>
      </p:sp>
      <p:sp>
        <p:nvSpPr>
          <p:cNvPr id="58444" name="Text Box 76"/>
          <p:cNvSpPr txBox="1"/>
          <p:nvPr/>
        </p:nvSpPr>
        <p:spPr>
          <a:xfrm>
            <a:off x="3243263" y="3624263"/>
            <a:ext cx="2511425" cy="2492375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48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endParaRPr lang="en-US" altLang="en-US" sz="4800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7200" dirty="0">
              <a:latin typeface=".VnTime" panose="020B7200000000000000" pitchFamily="34" charset="0"/>
            </a:endParaRPr>
          </a:p>
        </p:txBody>
      </p:sp>
      <p:grpSp>
        <p:nvGrpSpPr>
          <p:cNvPr id="5" name="Group 8"/>
          <p:cNvGrpSpPr/>
          <p:nvPr/>
        </p:nvGrpSpPr>
        <p:grpSpPr>
          <a:xfrm>
            <a:off x="7008813" y="0"/>
            <a:ext cx="1847850" cy="1257300"/>
            <a:chOff x="4656" y="3120"/>
            <a:chExt cx="1104" cy="1200"/>
          </a:xfrm>
        </p:grpSpPr>
        <p:pic>
          <p:nvPicPr>
            <p:cNvPr id="78873" name="Picture 9" descr="9OCLOCK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56" y="3120"/>
              <a:ext cx="1104" cy="120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8874" name="Oval 10" descr="Parchment"/>
            <p:cNvSpPr/>
            <p:nvPr/>
          </p:nvSpPr>
          <p:spPr>
            <a:xfrm>
              <a:off x="4812" y="3300"/>
              <a:ext cx="816" cy="864"/>
            </a:xfrm>
            <a:prstGeom prst="ellipse">
              <a:avLst/>
            </a:prstGeom>
            <a:blipFill rotWithShape="1">
              <a:blip r:embed="rId2"/>
            </a:blip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en-US" altLang="en-US" dirty="0">
                <a:latin typeface=".VnTime" panose="020B7200000000000000" pitchFamily="34" charset="0"/>
              </a:endParaRPr>
            </a:p>
          </p:txBody>
        </p:sp>
      </p:grpSp>
      <p:sp>
        <p:nvSpPr>
          <p:cNvPr id="7" name="Text Box 11"/>
          <p:cNvSpPr txBox="1"/>
          <p:nvPr/>
        </p:nvSpPr>
        <p:spPr>
          <a:xfrm>
            <a:off x="7472363" y="287338"/>
            <a:ext cx="960437" cy="922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10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8" name="Text Box 12"/>
          <p:cNvSpPr txBox="1"/>
          <p:nvPr/>
        </p:nvSpPr>
        <p:spPr>
          <a:xfrm>
            <a:off x="7505700" y="28575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09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9" name="Text Box 13"/>
          <p:cNvSpPr txBox="1"/>
          <p:nvPr/>
        </p:nvSpPr>
        <p:spPr>
          <a:xfrm>
            <a:off x="7491413" y="28575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08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0" name="Text Box 14"/>
          <p:cNvSpPr txBox="1"/>
          <p:nvPr/>
        </p:nvSpPr>
        <p:spPr>
          <a:xfrm>
            <a:off x="7496175" y="280988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07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1" name="Text Box 15"/>
          <p:cNvSpPr txBox="1"/>
          <p:nvPr/>
        </p:nvSpPr>
        <p:spPr>
          <a:xfrm>
            <a:off x="7494588" y="28575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06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2" name="Text Box 16"/>
          <p:cNvSpPr txBox="1"/>
          <p:nvPr/>
        </p:nvSpPr>
        <p:spPr>
          <a:xfrm>
            <a:off x="7477125" y="27940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05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3" name="Text Box 17"/>
          <p:cNvSpPr txBox="1"/>
          <p:nvPr/>
        </p:nvSpPr>
        <p:spPr>
          <a:xfrm>
            <a:off x="7477125" y="27940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04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4" name="Text Box 18"/>
          <p:cNvSpPr txBox="1"/>
          <p:nvPr/>
        </p:nvSpPr>
        <p:spPr>
          <a:xfrm>
            <a:off x="7477125" y="274638"/>
            <a:ext cx="960438" cy="922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03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5" name="Text Box 19"/>
          <p:cNvSpPr txBox="1"/>
          <p:nvPr/>
        </p:nvSpPr>
        <p:spPr>
          <a:xfrm>
            <a:off x="7494588" y="28575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02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6" name="Text Box 20"/>
          <p:cNvSpPr txBox="1"/>
          <p:nvPr/>
        </p:nvSpPr>
        <p:spPr>
          <a:xfrm>
            <a:off x="7496175" y="274638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01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7" name="Text Box 21"/>
          <p:cNvSpPr txBox="1"/>
          <p:nvPr/>
        </p:nvSpPr>
        <p:spPr>
          <a:xfrm>
            <a:off x="7496175" y="277813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00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9" name="Text Box 11"/>
          <p:cNvSpPr txBox="1"/>
          <p:nvPr/>
        </p:nvSpPr>
        <p:spPr>
          <a:xfrm>
            <a:off x="7453313" y="27940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11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0" name="Text Box 11"/>
          <p:cNvSpPr txBox="1"/>
          <p:nvPr/>
        </p:nvSpPr>
        <p:spPr>
          <a:xfrm>
            <a:off x="7472363" y="27940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12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1" name="Text Box 11"/>
          <p:cNvSpPr txBox="1"/>
          <p:nvPr/>
        </p:nvSpPr>
        <p:spPr>
          <a:xfrm>
            <a:off x="7470775" y="28575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13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2" name="Text Box 11"/>
          <p:cNvSpPr txBox="1"/>
          <p:nvPr/>
        </p:nvSpPr>
        <p:spPr>
          <a:xfrm>
            <a:off x="7472363" y="282575"/>
            <a:ext cx="960437" cy="922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14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3" name="Text Box 11"/>
          <p:cNvSpPr txBox="1"/>
          <p:nvPr/>
        </p:nvSpPr>
        <p:spPr>
          <a:xfrm>
            <a:off x="7470775" y="295275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15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86" name="32-Point Star 185"/>
          <p:cNvSpPr/>
          <p:nvPr/>
        </p:nvSpPr>
        <p:spPr>
          <a:xfrm>
            <a:off x="6197600" y="0"/>
            <a:ext cx="3544888" cy="1257300"/>
          </a:xfrm>
          <a:prstGeom prst="star32">
            <a:avLst/>
          </a:prstGeom>
          <a:solidFill>
            <a:schemeClr val="bg1"/>
          </a:solidFill>
          <a:ln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 !</a:t>
            </a:r>
            <a:endParaRPr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974725" y="1873250"/>
            <a:ext cx="4876800" cy="40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sau tính đúng hay sai ?</a:t>
            </a:r>
            <a:endParaRPr sz="23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584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584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84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84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58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500"/>
                            </p:stCondLst>
                            <p:childTnLst>
                              <p:par>
                                <p:cTn id="71" presetID="32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2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3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4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5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6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7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8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9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80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443" grpId="0" animBg="1"/>
      <p:bldP spid="58444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186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2" name="Group 2"/>
          <p:cNvGrpSpPr/>
          <p:nvPr/>
        </p:nvGrpSpPr>
        <p:grpSpPr>
          <a:xfrm>
            <a:off x="-12700" y="398463"/>
            <a:ext cx="7162800" cy="5607050"/>
            <a:chOff x="47" y="0"/>
            <a:chExt cx="5713" cy="4320"/>
          </a:xfrm>
        </p:grpSpPr>
        <p:sp>
          <p:nvSpPr>
            <p:cNvPr id="79899" name="Freeform 3"/>
            <p:cNvSpPr/>
            <p:nvPr/>
          </p:nvSpPr>
          <p:spPr>
            <a:xfrm>
              <a:off x="47" y="0"/>
              <a:ext cx="5713" cy="4320"/>
            </a:xfrm>
            <a:custGeom>
              <a:avLst/>
              <a:gdLst>
                <a:gd name="txL" fmla="*/ 0 w 5713"/>
                <a:gd name="txT" fmla="*/ 0 h 4320"/>
                <a:gd name="txR" fmla="*/ 5713 w 5713"/>
                <a:gd name="txB" fmla="*/ 4320 h 4320"/>
              </a:gdLst>
              <a:ahLst/>
              <a:cxnLst>
                <a:cxn ang="0">
                  <a:pos x="3365" y="58"/>
                </a:cxn>
                <a:cxn ang="0">
                  <a:pos x="3390" y="142"/>
                </a:cxn>
                <a:cxn ang="0">
                  <a:pos x="3613" y="187"/>
                </a:cxn>
                <a:cxn ang="0">
                  <a:pos x="4015" y="178"/>
                </a:cxn>
                <a:cxn ang="0">
                  <a:pos x="4051" y="310"/>
                </a:cxn>
                <a:cxn ang="0">
                  <a:pos x="3735" y="420"/>
                </a:cxn>
                <a:cxn ang="0">
                  <a:pos x="3794" y="514"/>
                </a:cxn>
                <a:cxn ang="0">
                  <a:pos x="3699" y="610"/>
                </a:cxn>
                <a:cxn ang="0">
                  <a:pos x="3576" y="663"/>
                </a:cxn>
                <a:cxn ang="0">
                  <a:pos x="3529" y="765"/>
                </a:cxn>
                <a:cxn ang="0">
                  <a:pos x="3699" y="779"/>
                </a:cxn>
                <a:cxn ang="0">
                  <a:pos x="3838" y="866"/>
                </a:cxn>
                <a:cxn ang="0">
                  <a:pos x="3855" y="996"/>
                </a:cxn>
                <a:cxn ang="0">
                  <a:pos x="4086" y="1008"/>
                </a:cxn>
                <a:cxn ang="0">
                  <a:pos x="4093" y="1019"/>
                </a:cxn>
                <a:cxn ang="0">
                  <a:pos x="4213" y="990"/>
                </a:cxn>
                <a:cxn ang="0">
                  <a:pos x="4402" y="1022"/>
                </a:cxn>
                <a:cxn ang="0">
                  <a:pos x="5351" y="1452"/>
                </a:cxn>
                <a:cxn ang="0">
                  <a:pos x="5642" y="1563"/>
                </a:cxn>
                <a:cxn ang="0">
                  <a:pos x="5637" y="1877"/>
                </a:cxn>
                <a:cxn ang="0">
                  <a:pos x="5417" y="2071"/>
                </a:cxn>
                <a:cxn ang="0">
                  <a:pos x="5321" y="2666"/>
                </a:cxn>
                <a:cxn ang="0">
                  <a:pos x="5311" y="2755"/>
                </a:cxn>
                <a:cxn ang="0">
                  <a:pos x="4581" y="3818"/>
                </a:cxn>
                <a:cxn ang="0">
                  <a:pos x="4260" y="3877"/>
                </a:cxn>
                <a:cxn ang="0">
                  <a:pos x="4554" y="4005"/>
                </a:cxn>
                <a:cxn ang="0">
                  <a:pos x="4525" y="4188"/>
                </a:cxn>
                <a:cxn ang="0">
                  <a:pos x="3961" y="4303"/>
                </a:cxn>
                <a:cxn ang="0">
                  <a:pos x="3451" y="4237"/>
                </a:cxn>
                <a:cxn ang="0">
                  <a:pos x="3194" y="4093"/>
                </a:cxn>
                <a:cxn ang="0">
                  <a:pos x="2990" y="3942"/>
                </a:cxn>
                <a:cxn ang="0">
                  <a:pos x="3034" y="3838"/>
                </a:cxn>
                <a:cxn ang="0">
                  <a:pos x="2789" y="3815"/>
                </a:cxn>
                <a:cxn ang="0">
                  <a:pos x="2632" y="3852"/>
                </a:cxn>
                <a:cxn ang="0">
                  <a:pos x="2598" y="3974"/>
                </a:cxn>
                <a:cxn ang="0">
                  <a:pos x="2478" y="4184"/>
                </a:cxn>
                <a:cxn ang="0">
                  <a:pos x="2169" y="4316"/>
                </a:cxn>
                <a:cxn ang="0">
                  <a:pos x="1723" y="4236"/>
                </a:cxn>
                <a:cxn ang="0">
                  <a:pos x="1515" y="4069"/>
                </a:cxn>
                <a:cxn ang="0">
                  <a:pos x="1203" y="3952"/>
                </a:cxn>
                <a:cxn ang="0">
                  <a:pos x="1017" y="3803"/>
                </a:cxn>
                <a:cxn ang="0">
                  <a:pos x="154" y="2099"/>
                </a:cxn>
                <a:cxn ang="0">
                  <a:pos x="5" y="1861"/>
                </a:cxn>
                <a:cxn ang="0">
                  <a:pos x="365" y="1116"/>
                </a:cxn>
                <a:cxn ang="0">
                  <a:pos x="870" y="1116"/>
                </a:cxn>
                <a:cxn ang="0">
                  <a:pos x="1395" y="1046"/>
                </a:cxn>
                <a:cxn ang="0">
                  <a:pos x="1497" y="992"/>
                </a:cxn>
                <a:cxn ang="0">
                  <a:pos x="1664" y="999"/>
                </a:cxn>
                <a:cxn ang="0">
                  <a:pos x="1814" y="995"/>
                </a:cxn>
                <a:cxn ang="0">
                  <a:pos x="2017" y="866"/>
                </a:cxn>
                <a:cxn ang="0">
                  <a:pos x="2260" y="782"/>
                </a:cxn>
                <a:cxn ang="0">
                  <a:pos x="2191" y="726"/>
                </a:cxn>
                <a:cxn ang="0">
                  <a:pos x="2056" y="670"/>
                </a:cxn>
                <a:cxn ang="0">
                  <a:pos x="2044" y="612"/>
                </a:cxn>
                <a:cxn ang="0">
                  <a:pos x="1973" y="575"/>
                </a:cxn>
                <a:cxn ang="0">
                  <a:pos x="1870" y="557"/>
                </a:cxn>
                <a:cxn ang="0">
                  <a:pos x="1689" y="406"/>
                </a:cxn>
                <a:cxn ang="0">
                  <a:pos x="2125" y="336"/>
                </a:cxn>
                <a:cxn ang="0">
                  <a:pos x="2740" y="30"/>
                </a:cxn>
              </a:cxnLst>
              <a:rect l="txL" t="txT" r="txR" b="txB"/>
              <a:pathLst>
                <a:path w="5713" h="4320">
                  <a:moveTo>
                    <a:pt x="3348" y="0"/>
                  </a:moveTo>
                  <a:lnTo>
                    <a:pt x="3355" y="8"/>
                  </a:lnTo>
                  <a:lnTo>
                    <a:pt x="3360" y="16"/>
                  </a:lnTo>
                  <a:lnTo>
                    <a:pt x="3363" y="24"/>
                  </a:lnTo>
                  <a:lnTo>
                    <a:pt x="3365" y="32"/>
                  </a:lnTo>
                  <a:lnTo>
                    <a:pt x="3365" y="40"/>
                  </a:lnTo>
                  <a:lnTo>
                    <a:pt x="3365" y="48"/>
                  </a:lnTo>
                  <a:lnTo>
                    <a:pt x="3365" y="58"/>
                  </a:lnTo>
                  <a:lnTo>
                    <a:pt x="3365" y="66"/>
                  </a:lnTo>
                  <a:lnTo>
                    <a:pt x="3368" y="74"/>
                  </a:lnTo>
                  <a:lnTo>
                    <a:pt x="3373" y="83"/>
                  </a:lnTo>
                  <a:lnTo>
                    <a:pt x="3375" y="95"/>
                  </a:lnTo>
                  <a:lnTo>
                    <a:pt x="3377" y="107"/>
                  </a:lnTo>
                  <a:lnTo>
                    <a:pt x="3380" y="119"/>
                  </a:lnTo>
                  <a:lnTo>
                    <a:pt x="3385" y="131"/>
                  </a:lnTo>
                  <a:lnTo>
                    <a:pt x="3390" y="142"/>
                  </a:lnTo>
                  <a:lnTo>
                    <a:pt x="3395" y="154"/>
                  </a:lnTo>
                  <a:lnTo>
                    <a:pt x="3402" y="165"/>
                  </a:lnTo>
                  <a:lnTo>
                    <a:pt x="3409" y="175"/>
                  </a:lnTo>
                  <a:lnTo>
                    <a:pt x="3417" y="187"/>
                  </a:lnTo>
                  <a:lnTo>
                    <a:pt x="3424" y="197"/>
                  </a:lnTo>
                  <a:lnTo>
                    <a:pt x="3493" y="195"/>
                  </a:lnTo>
                  <a:lnTo>
                    <a:pt x="3554" y="191"/>
                  </a:lnTo>
                  <a:lnTo>
                    <a:pt x="3613" y="187"/>
                  </a:lnTo>
                  <a:lnTo>
                    <a:pt x="3667" y="182"/>
                  </a:lnTo>
                  <a:lnTo>
                    <a:pt x="3721" y="179"/>
                  </a:lnTo>
                  <a:lnTo>
                    <a:pt x="3775" y="174"/>
                  </a:lnTo>
                  <a:lnTo>
                    <a:pt x="3831" y="170"/>
                  </a:lnTo>
                  <a:lnTo>
                    <a:pt x="3887" y="166"/>
                  </a:lnTo>
                  <a:lnTo>
                    <a:pt x="3946" y="164"/>
                  </a:lnTo>
                  <a:lnTo>
                    <a:pt x="4010" y="162"/>
                  </a:lnTo>
                  <a:lnTo>
                    <a:pt x="4015" y="178"/>
                  </a:lnTo>
                  <a:lnTo>
                    <a:pt x="4020" y="195"/>
                  </a:lnTo>
                  <a:lnTo>
                    <a:pt x="4025" y="211"/>
                  </a:lnTo>
                  <a:lnTo>
                    <a:pt x="4029" y="228"/>
                  </a:lnTo>
                  <a:lnTo>
                    <a:pt x="4037" y="244"/>
                  </a:lnTo>
                  <a:lnTo>
                    <a:pt x="4042" y="261"/>
                  </a:lnTo>
                  <a:lnTo>
                    <a:pt x="4044" y="277"/>
                  </a:lnTo>
                  <a:lnTo>
                    <a:pt x="4049" y="294"/>
                  </a:lnTo>
                  <a:lnTo>
                    <a:pt x="4051" y="310"/>
                  </a:lnTo>
                  <a:lnTo>
                    <a:pt x="4054" y="326"/>
                  </a:lnTo>
                  <a:lnTo>
                    <a:pt x="3701" y="371"/>
                  </a:lnTo>
                  <a:lnTo>
                    <a:pt x="3689" y="381"/>
                  </a:lnTo>
                  <a:lnTo>
                    <a:pt x="3686" y="390"/>
                  </a:lnTo>
                  <a:lnTo>
                    <a:pt x="3694" y="398"/>
                  </a:lnTo>
                  <a:lnTo>
                    <a:pt x="3703" y="406"/>
                  </a:lnTo>
                  <a:lnTo>
                    <a:pt x="3718" y="413"/>
                  </a:lnTo>
                  <a:lnTo>
                    <a:pt x="3735" y="420"/>
                  </a:lnTo>
                  <a:lnTo>
                    <a:pt x="3752" y="427"/>
                  </a:lnTo>
                  <a:lnTo>
                    <a:pt x="3770" y="435"/>
                  </a:lnTo>
                  <a:lnTo>
                    <a:pt x="3782" y="443"/>
                  </a:lnTo>
                  <a:lnTo>
                    <a:pt x="3789" y="453"/>
                  </a:lnTo>
                  <a:lnTo>
                    <a:pt x="3797" y="468"/>
                  </a:lnTo>
                  <a:lnTo>
                    <a:pt x="3799" y="484"/>
                  </a:lnTo>
                  <a:lnTo>
                    <a:pt x="3797" y="499"/>
                  </a:lnTo>
                  <a:lnTo>
                    <a:pt x="3794" y="514"/>
                  </a:lnTo>
                  <a:lnTo>
                    <a:pt x="3787" y="528"/>
                  </a:lnTo>
                  <a:lnTo>
                    <a:pt x="3777" y="542"/>
                  </a:lnTo>
                  <a:lnTo>
                    <a:pt x="3767" y="556"/>
                  </a:lnTo>
                  <a:lnTo>
                    <a:pt x="3755" y="570"/>
                  </a:lnTo>
                  <a:lnTo>
                    <a:pt x="3740" y="582"/>
                  </a:lnTo>
                  <a:lnTo>
                    <a:pt x="3725" y="594"/>
                  </a:lnTo>
                  <a:lnTo>
                    <a:pt x="3713" y="603"/>
                  </a:lnTo>
                  <a:lnTo>
                    <a:pt x="3699" y="610"/>
                  </a:lnTo>
                  <a:lnTo>
                    <a:pt x="3679" y="614"/>
                  </a:lnTo>
                  <a:lnTo>
                    <a:pt x="3659" y="619"/>
                  </a:lnTo>
                  <a:lnTo>
                    <a:pt x="3640" y="623"/>
                  </a:lnTo>
                  <a:lnTo>
                    <a:pt x="3620" y="628"/>
                  </a:lnTo>
                  <a:lnTo>
                    <a:pt x="3603" y="634"/>
                  </a:lnTo>
                  <a:lnTo>
                    <a:pt x="3591" y="642"/>
                  </a:lnTo>
                  <a:lnTo>
                    <a:pt x="3581" y="651"/>
                  </a:lnTo>
                  <a:lnTo>
                    <a:pt x="3576" y="663"/>
                  </a:lnTo>
                  <a:lnTo>
                    <a:pt x="3576" y="676"/>
                  </a:lnTo>
                  <a:lnTo>
                    <a:pt x="3574" y="688"/>
                  </a:lnTo>
                  <a:lnTo>
                    <a:pt x="3569" y="701"/>
                  </a:lnTo>
                  <a:lnTo>
                    <a:pt x="3564" y="714"/>
                  </a:lnTo>
                  <a:lnTo>
                    <a:pt x="3556" y="726"/>
                  </a:lnTo>
                  <a:lnTo>
                    <a:pt x="3547" y="739"/>
                  </a:lnTo>
                  <a:lnTo>
                    <a:pt x="3537" y="752"/>
                  </a:lnTo>
                  <a:lnTo>
                    <a:pt x="3529" y="765"/>
                  </a:lnTo>
                  <a:lnTo>
                    <a:pt x="3520" y="778"/>
                  </a:lnTo>
                  <a:lnTo>
                    <a:pt x="3512" y="790"/>
                  </a:lnTo>
                  <a:lnTo>
                    <a:pt x="3542" y="790"/>
                  </a:lnTo>
                  <a:lnTo>
                    <a:pt x="3574" y="789"/>
                  </a:lnTo>
                  <a:lnTo>
                    <a:pt x="3603" y="787"/>
                  </a:lnTo>
                  <a:lnTo>
                    <a:pt x="3635" y="783"/>
                  </a:lnTo>
                  <a:lnTo>
                    <a:pt x="3667" y="781"/>
                  </a:lnTo>
                  <a:lnTo>
                    <a:pt x="3699" y="779"/>
                  </a:lnTo>
                  <a:lnTo>
                    <a:pt x="3730" y="779"/>
                  </a:lnTo>
                  <a:lnTo>
                    <a:pt x="3760" y="779"/>
                  </a:lnTo>
                  <a:lnTo>
                    <a:pt x="3792" y="782"/>
                  </a:lnTo>
                  <a:lnTo>
                    <a:pt x="3821" y="787"/>
                  </a:lnTo>
                  <a:lnTo>
                    <a:pt x="3833" y="807"/>
                  </a:lnTo>
                  <a:lnTo>
                    <a:pt x="3838" y="827"/>
                  </a:lnTo>
                  <a:lnTo>
                    <a:pt x="3841" y="846"/>
                  </a:lnTo>
                  <a:lnTo>
                    <a:pt x="3838" y="866"/>
                  </a:lnTo>
                  <a:lnTo>
                    <a:pt x="3833" y="885"/>
                  </a:lnTo>
                  <a:lnTo>
                    <a:pt x="3828" y="904"/>
                  </a:lnTo>
                  <a:lnTo>
                    <a:pt x="3821" y="925"/>
                  </a:lnTo>
                  <a:lnTo>
                    <a:pt x="3814" y="944"/>
                  </a:lnTo>
                  <a:lnTo>
                    <a:pt x="3809" y="964"/>
                  </a:lnTo>
                  <a:lnTo>
                    <a:pt x="3806" y="984"/>
                  </a:lnTo>
                  <a:lnTo>
                    <a:pt x="3831" y="990"/>
                  </a:lnTo>
                  <a:lnTo>
                    <a:pt x="3855" y="996"/>
                  </a:lnTo>
                  <a:lnTo>
                    <a:pt x="3882" y="999"/>
                  </a:lnTo>
                  <a:lnTo>
                    <a:pt x="3912" y="1002"/>
                  </a:lnTo>
                  <a:lnTo>
                    <a:pt x="3944" y="1003"/>
                  </a:lnTo>
                  <a:lnTo>
                    <a:pt x="3973" y="1004"/>
                  </a:lnTo>
                  <a:lnTo>
                    <a:pt x="4005" y="1005"/>
                  </a:lnTo>
                  <a:lnTo>
                    <a:pt x="4034" y="1005"/>
                  </a:lnTo>
                  <a:lnTo>
                    <a:pt x="4061" y="1006"/>
                  </a:lnTo>
                  <a:lnTo>
                    <a:pt x="4086" y="1008"/>
                  </a:lnTo>
                  <a:lnTo>
                    <a:pt x="4086" y="1010"/>
                  </a:lnTo>
                  <a:lnTo>
                    <a:pt x="4086" y="1012"/>
                  </a:lnTo>
                  <a:lnTo>
                    <a:pt x="4088" y="1013"/>
                  </a:lnTo>
                  <a:lnTo>
                    <a:pt x="4088" y="1014"/>
                  </a:lnTo>
                  <a:lnTo>
                    <a:pt x="4088" y="1015"/>
                  </a:lnTo>
                  <a:lnTo>
                    <a:pt x="4088" y="1016"/>
                  </a:lnTo>
                  <a:lnTo>
                    <a:pt x="4091" y="1018"/>
                  </a:lnTo>
                  <a:lnTo>
                    <a:pt x="4093" y="1019"/>
                  </a:lnTo>
                  <a:lnTo>
                    <a:pt x="4096" y="1020"/>
                  </a:lnTo>
                  <a:lnTo>
                    <a:pt x="4098" y="1020"/>
                  </a:lnTo>
                  <a:lnTo>
                    <a:pt x="4115" y="1013"/>
                  </a:lnTo>
                  <a:lnTo>
                    <a:pt x="4132" y="1007"/>
                  </a:lnTo>
                  <a:lnTo>
                    <a:pt x="4152" y="1002"/>
                  </a:lnTo>
                  <a:lnTo>
                    <a:pt x="4172" y="997"/>
                  </a:lnTo>
                  <a:lnTo>
                    <a:pt x="4191" y="994"/>
                  </a:lnTo>
                  <a:lnTo>
                    <a:pt x="4213" y="990"/>
                  </a:lnTo>
                  <a:lnTo>
                    <a:pt x="4235" y="987"/>
                  </a:lnTo>
                  <a:lnTo>
                    <a:pt x="4255" y="984"/>
                  </a:lnTo>
                  <a:lnTo>
                    <a:pt x="4277" y="982"/>
                  </a:lnTo>
                  <a:lnTo>
                    <a:pt x="4299" y="979"/>
                  </a:lnTo>
                  <a:lnTo>
                    <a:pt x="4333" y="987"/>
                  </a:lnTo>
                  <a:lnTo>
                    <a:pt x="4360" y="997"/>
                  </a:lnTo>
                  <a:lnTo>
                    <a:pt x="4382" y="1008"/>
                  </a:lnTo>
                  <a:lnTo>
                    <a:pt x="4402" y="1022"/>
                  </a:lnTo>
                  <a:lnTo>
                    <a:pt x="4414" y="1037"/>
                  </a:lnTo>
                  <a:lnTo>
                    <a:pt x="4426" y="1052"/>
                  </a:lnTo>
                  <a:lnTo>
                    <a:pt x="4436" y="1068"/>
                  </a:lnTo>
                  <a:lnTo>
                    <a:pt x="4446" y="1085"/>
                  </a:lnTo>
                  <a:lnTo>
                    <a:pt x="4456" y="1101"/>
                  </a:lnTo>
                  <a:lnTo>
                    <a:pt x="4468" y="1116"/>
                  </a:lnTo>
                  <a:lnTo>
                    <a:pt x="5351" y="1119"/>
                  </a:lnTo>
                  <a:lnTo>
                    <a:pt x="5351" y="1452"/>
                  </a:lnTo>
                  <a:lnTo>
                    <a:pt x="5387" y="1466"/>
                  </a:lnTo>
                  <a:lnTo>
                    <a:pt x="5424" y="1478"/>
                  </a:lnTo>
                  <a:lnTo>
                    <a:pt x="5463" y="1492"/>
                  </a:lnTo>
                  <a:lnTo>
                    <a:pt x="5503" y="1504"/>
                  </a:lnTo>
                  <a:lnTo>
                    <a:pt x="5542" y="1517"/>
                  </a:lnTo>
                  <a:lnTo>
                    <a:pt x="5578" y="1531"/>
                  </a:lnTo>
                  <a:lnTo>
                    <a:pt x="5610" y="1547"/>
                  </a:lnTo>
                  <a:lnTo>
                    <a:pt x="5642" y="1563"/>
                  </a:lnTo>
                  <a:lnTo>
                    <a:pt x="5667" y="1581"/>
                  </a:lnTo>
                  <a:lnTo>
                    <a:pt x="5686" y="1602"/>
                  </a:lnTo>
                  <a:lnTo>
                    <a:pt x="5706" y="1648"/>
                  </a:lnTo>
                  <a:lnTo>
                    <a:pt x="5713" y="1695"/>
                  </a:lnTo>
                  <a:lnTo>
                    <a:pt x="5708" y="1742"/>
                  </a:lnTo>
                  <a:lnTo>
                    <a:pt x="5694" y="1788"/>
                  </a:lnTo>
                  <a:lnTo>
                    <a:pt x="5669" y="1834"/>
                  </a:lnTo>
                  <a:lnTo>
                    <a:pt x="5637" y="1877"/>
                  </a:lnTo>
                  <a:lnTo>
                    <a:pt x="5603" y="1922"/>
                  </a:lnTo>
                  <a:lnTo>
                    <a:pt x="5561" y="1964"/>
                  </a:lnTo>
                  <a:lnTo>
                    <a:pt x="5517" y="2005"/>
                  </a:lnTo>
                  <a:lnTo>
                    <a:pt x="5473" y="2045"/>
                  </a:lnTo>
                  <a:lnTo>
                    <a:pt x="5458" y="2052"/>
                  </a:lnTo>
                  <a:lnTo>
                    <a:pt x="5446" y="2059"/>
                  </a:lnTo>
                  <a:lnTo>
                    <a:pt x="5431" y="2066"/>
                  </a:lnTo>
                  <a:lnTo>
                    <a:pt x="5417" y="2071"/>
                  </a:lnTo>
                  <a:lnTo>
                    <a:pt x="5402" y="2077"/>
                  </a:lnTo>
                  <a:lnTo>
                    <a:pt x="5390" y="2083"/>
                  </a:lnTo>
                  <a:lnTo>
                    <a:pt x="5375" y="2088"/>
                  </a:lnTo>
                  <a:lnTo>
                    <a:pt x="5360" y="2094"/>
                  </a:lnTo>
                  <a:lnTo>
                    <a:pt x="5346" y="2101"/>
                  </a:lnTo>
                  <a:lnTo>
                    <a:pt x="5333" y="2107"/>
                  </a:lnTo>
                  <a:lnTo>
                    <a:pt x="5314" y="2654"/>
                  </a:lnTo>
                  <a:lnTo>
                    <a:pt x="5321" y="2666"/>
                  </a:lnTo>
                  <a:lnTo>
                    <a:pt x="5324" y="2677"/>
                  </a:lnTo>
                  <a:lnTo>
                    <a:pt x="5324" y="2688"/>
                  </a:lnTo>
                  <a:lnTo>
                    <a:pt x="5321" y="2700"/>
                  </a:lnTo>
                  <a:lnTo>
                    <a:pt x="5319" y="2711"/>
                  </a:lnTo>
                  <a:lnTo>
                    <a:pt x="5316" y="2723"/>
                  </a:lnTo>
                  <a:lnTo>
                    <a:pt x="5314" y="2733"/>
                  </a:lnTo>
                  <a:lnTo>
                    <a:pt x="5311" y="2744"/>
                  </a:lnTo>
                  <a:lnTo>
                    <a:pt x="5311" y="2755"/>
                  </a:lnTo>
                  <a:lnTo>
                    <a:pt x="5314" y="2765"/>
                  </a:lnTo>
                  <a:lnTo>
                    <a:pt x="5297" y="3818"/>
                  </a:lnTo>
                  <a:lnTo>
                    <a:pt x="5179" y="3818"/>
                  </a:lnTo>
                  <a:lnTo>
                    <a:pt x="5059" y="3818"/>
                  </a:lnTo>
                  <a:lnTo>
                    <a:pt x="4939" y="3818"/>
                  </a:lnTo>
                  <a:lnTo>
                    <a:pt x="4819" y="3818"/>
                  </a:lnTo>
                  <a:lnTo>
                    <a:pt x="4699" y="3818"/>
                  </a:lnTo>
                  <a:lnTo>
                    <a:pt x="4581" y="3818"/>
                  </a:lnTo>
                  <a:lnTo>
                    <a:pt x="4463" y="3818"/>
                  </a:lnTo>
                  <a:lnTo>
                    <a:pt x="4353" y="3818"/>
                  </a:lnTo>
                  <a:lnTo>
                    <a:pt x="4245" y="3818"/>
                  </a:lnTo>
                  <a:lnTo>
                    <a:pt x="4142" y="3818"/>
                  </a:lnTo>
                  <a:lnTo>
                    <a:pt x="4105" y="3847"/>
                  </a:lnTo>
                  <a:lnTo>
                    <a:pt x="4154" y="3859"/>
                  </a:lnTo>
                  <a:lnTo>
                    <a:pt x="4206" y="3868"/>
                  </a:lnTo>
                  <a:lnTo>
                    <a:pt x="4260" y="3877"/>
                  </a:lnTo>
                  <a:lnTo>
                    <a:pt x="4311" y="3886"/>
                  </a:lnTo>
                  <a:lnTo>
                    <a:pt x="4363" y="3895"/>
                  </a:lnTo>
                  <a:lnTo>
                    <a:pt x="4409" y="3907"/>
                  </a:lnTo>
                  <a:lnTo>
                    <a:pt x="4453" y="3920"/>
                  </a:lnTo>
                  <a:lnTo>
                    <a:pt x="4490" y="3936"/>
                  </a:lnTo>
                  <a:lnTo>
                    <a:pt x="4522" y="3957"/>
                  </a:lnTo>
                  <a:lnTo>
                    <a:pt x="4547" y="3982"/>
                  </a:lnTo>
                  <a:lnTo>
                    <a:pt x="4554" y="4005"/>
                  </a:lnTo>
                  <a:lnTo>
                    <a:pt x="4556" y="4028"/>
                  </a:lnTo>
                  <a:lnTo>
                    <a:pt x="4556" y="4051"/>
                  </a:lnTo>
                  <a:lnTo>
                    <a:pt x="4554" y="4074"/>
                  </a:lnTo>
                  <a:lnTo>
                    <a:pt x="4549" y="4098"/>
                  </a:lnTo>
                  <a:lnTo>
                    <a:pt x="4542" y="4120"/>
                  </a:lnTo>
                  <a:lnTo>
                    <a:pt x="4537" y="4143"/>
                  </a:lnTo>
                  <a:lnTo>
                    <a:pt x="4529" y="4165"/>
                  </a:lnTo>
                  <a:lnTo>
                    <a:pt x="4525" y="4188"/>
                  </a:lnTo>
                  <a:lnTo>
                    <a:pt x="4520" y="4208"/>
                  </a:lnTo>
                  <a:lnTo>
                    <a:pt x="4456" y="4242"/>
                  </a:lnTo>
                  <a:lnTo>
                    <a:pt x="4385" y="4267"/>
                  </a:lnTo>
                  <a:lnTo>
                    <a:pt x="4306" y="4284"/>
                  </a:lnTo>
                  <a:lnTo>
                    <a:pt x="4225" y="4296"/>
                  </a:lnTo>
                  <a:lnTo>
                    <a:pt x="4140" y="4302"/>
                  </a:lnTo>
                  <a:lnTo>
                    <a:pt x="4051" y="4304"/>
                  </a:lnTo>
                  <a:lnTo>
                    <a:pt x="3961" y="4303"/>
                  </a:lnTo>
                  <a:lnTo>
                    <a:pt x="3870" y="4300"/>
                  </a:lnTo>
                  <a:lnTo>
                    <a:pt x="3779" y="4294"/>
                  </a:lnTo>
                  <a:lnTo>
                    <a:pt x="3689" y="4287"/>
                  </a:lnTo>
                  <a:lnTo>
                    <a:pt x="3647" y="4278"/>
                  </a:lnTo>
                  <a:lnTo>
                    <a:pt x="3600" y="4269"/>
                  </a:lnTo>
                  <a:lnTo>
                    <a:pt x="3551" y="4260"/>
                  </a:lnTo>
                  <a:lnTo>
                    <a:pt x="3500" y="4248"/>
                  </a:lnTo>
                  <a:lnTo>
                    <a:pt x="3451" y="4237"/>
                  </a:lnTo>
                  <a:lnTo>
                    <a:pt x="3407" y="4223"/>
                  </a:lnTo>
                  <a:lnTo>
                    <a:pt x="3368" y="4207"/>
                  </a:lnTo>
                  <a:lnTo>
                    <a:pt x="3338" y="4189"/>
                  </a:lnTo>
                  <a:lnTo>
                    <a:pt x="3319" y="4166"/>
                  </a:lnTo>
                  <a:lnTo>
                    <a:pt x="3311" y="4140"/>
                  </a:lnTo>
                  <a:lnTo>
                    <a:pt x="3272" y="4125"/>
                  </a:lnTo>
                  <a:lnTo>
                    <a:pt x="3233" y="4109"/>
                  </a:lnTo>
                  <a:lnTo>
                    <a:pt x="3194" y="4093"/>
                  </a:lnTo>
                  <a:lnTo>
                    <a:pt x="3157" y="4076"/>
                  </a:lnTo>
                  <a:lnTo>
                    <a:pt x="3123" y="4058"/>
                  </a:lnTo>
                  <a:lnTo>
                    <a:pt x="3091" y="4039"/>
                  </a:lnTo>
                  <a:lnTo>
                    <a:pt x="3059" y="4020"/>
                  </a:lnTo>
                  <a:lnTo>
                    <a:pt x="3029" y="3999"/>
                  </a:lnTo>
                  <a:lnTo>
                    <a:pt x="3005" y="3978"/>
                  </a:lnTo>
                  <a:lnTo>
                    <a:pt x="2983" y="3955"/>
                  </a:lnTo>
                  <a:lnTo>
                    <a:pt x="2990" y="3942"/>
                  </a:lnTo>
                  <a:lnTo>
                    <a:pt x="2995" y="3928"/>
                  </a:lnTo>
                  <a:lnTo>
                    <a:pt x="3000" y="3916"/>
                  </a:lnTo>
                  <a:lnTo>
                    <a:pt x="3005" y="3902"/>
                  </a:lnTo>
                  <a:lnTo>
                    <a:pt x="3012" y="3888"/>
                  </a:lnTo>
                  <a:lnTo>
                    <a:pt x="3017" y="3876"/>
                  </a:lnTo>
                  <a:lnTo>
                    <a:pt x="3022" y="3863"/>
                  </a:lnTo>
                  <a:lnTo>
                    <a:pt x="3027" y="3851"/>
                  </a:lnTo>
                  <a:lnTo>
                    <a:pt x="3034" y="3838"/>
                  </a:lnTo>
                  <a:lnTo>
                    <a:pt x="3039" y="3827"/>
                  </a:lnTo>
                  <a:lnTo>
                    <a:pt x="3005" y="3819"/>
                  </a:lnTo>
                  <a:lnTo>
                    <a:pt x="2971" y="3813"/>
                  </a:lnTo>
                  <a:lnTo>
                    <a:pt x="2936" y="3812"/>
                  </a:lnTo>
                  <a:lnTo>
                    <a:pt x="2902" y="3812"/>
                  </a:lnTo>
                  <a:lnTo>
                    <a:pt x="2865" y="3813"/>
                  </a:lnTo>
                  <a:lnTo>
                    <a:pt x="2828" y="3814"/>
                  </a:lnTo>
                  <a:lnTo>
                    <a:pt x="2789" y="3815"/>
                  </a:lnTo>
                  <a:lnTo>
                    <a:pt x="2750" y="3816"/>
                  </a:lnTo>
                  <a:lnTo>
                    <a:pt x="2706" y="3815"/>
                  </a:lnTo>
                  <a:lnTo>
                    <a:pt x="2659" y="3811"/>
                  </a:lnTo>
                  <a:lnTo>
                    <a:pt x="2647" y="3818"/>
                  </a:lnTo>
                  <a:lnTo>
                    <a:pt x="2640" y="3824"/>
                  </a:lnTo>
                  <a:lnTo>
                    <a:pt x="2635" y="3834"/>
                  </a:lnTo>
                  <a:lnTo>
                    <a:pt x="2632" y="3843"/>
                  </a:lnTo>
                  <a:lnTo>
                    <a:pt x="2632" y="3852"/>
                  </a:lnTo>
                  <a:lnTo>
                    <a:pt x="2632" y="3861"/>
                  </a:lnTo>
                  <a:lnTo>
                    <a:pt x="2632" y="3870"/>
                  </a:lnTo>
                  <a:lnTo>
                    <a:pt x="2632" y="3879"/>
                  </a:lnTo>
                  <a:lnTo>
                    <a:pt x="2630" y="3886"/>
                  </a:lnTo>
                  <a:lnTo>
                    <a:pt x="2623" y="3893"/>
                  </a:lnTo>
                  <a:lnTo>
                    <a:pt x="2615" y="3920"/>
                  </a:lnTo>
                  <a:lnTo>
                    <a:pt x="2608" y="3947"/>
                  </a:lnTo>
                  <a:lnTo>
                    <a:pt x="2598" y="3974"/>
                  </a:lnTo>
                  <a:lnTo>
                    <a:pt x="2591" y="4003"/>
                  </a:lnTo>
                  <a:lnTo>
                    <a:pt x="2578" y="4030"/>
                  </a:lnTo>
                  <a:lnTo>
                    <a:pt x="2566" y="4058"/>
                  </a:lnTo>
                  <a:lnTo>
                    <a:pt x="2554" y="4084"/>
                  </a:lnTo>
                  <a:lnTo>
                    <a:pt x="2537" y="4110"/>
                  </a:lnTo>
                  <a:lnTo>
                    <a:pt x="2520" y="4136"/>
                  </a:lnTo>
                  <a:lnTo>
                    <a:pt x="2497" y="4160"/>
                  </a:lnTo>
                  <a:lnTo>
                    <a:pt x="2478" y="4184"/>
                  </a:lnTo>
                  <a:lnTo>
                    <a:pt x="2453" y="4206"/>
                  </a:lnTo>
                  <a:lnTo>
                    <a:pt x="2422" y="4228"/>
                  </a:lnTo>
                  <a:lnTo>
                    <a:pt x="2387" y="4248"/>
                  </a:lnTo>
                  <a:lnTo>
                    <a:pt x="2348" y="4267"/>
                  </a:lnTo>
                  <a:lnTo>
                    <a:pt x="2309" y="4283"/>
                  </a:lnTo>
                  <a:lnTo>
                    <a:pt x="2265" y="4296"/>
                  </a:lnTo>
                  <a:lnTo>
                    <a:pt x="2218" y="4308"/>
                  </a:lnTo>
                  <a:lnTo>
                    <a:pt x="2169" y="4316"/>
                  </a:lnTo>
                  <a:lnTo>
                    <a:pt x="2120" y="4320"/>
                  </a:lnTo>
                  <a:lnTo>
                    <a:pt x="2054" y="4319"/>
                  </a:lnTo>
                  <a:lnTo>
                    <a:pt x="1993" y="4312"/>
                  </a:lnTo>
                  <a:lnTo>
                    <a:pt x="1934" y="4303"/>
                  </a:lnTo>
                  <a:lnTo>
                    <a:pt x="1877" y="4290"/>
                  </a:lnTo>
                  <a:lnTo>
                    <a:pt x="1823" y="4274"/>
                  </a:lnTo>
                  <a:lnTo>
                    <a:pt x="1772" y="4255"/>
                  </a:lnTo>
                  <a:lnTo>
                    <a:pt x="1723" y="4236"/>
                  </a:lnTo>
                  <a:lnTo>
                    <a:pt x="1676" y="4215"/>
                  </a:lnTo>
                  <a:lnTo>
                    <a:pt x="1632" y="4194"/>
                  </a:lnTo>
                  <a:lnTo>
                    <a:pt x="1591" y="4173"/>
                  </a:lnTo>
                  <a:lnTo>
                    <a:pt x="1610" y="4143"/>
                  </a:lnTo>
                  <a:lnTo>
                    <a:pt x="1610" y="4119"/>
                  </a:lnTo>
                  <a:lnTo>
                    <a:pt x="1591" y="4100"/>
                  </a:lnTo>
                  <a:lnTo>
                    <a:pt x="1559" y="4083"/>
                  </a:lnTo>
                  <a:lnTo>
                    <a:pt x="1515" y="4069"/>
                  </a:lnTo>
                  <a:lnTo>
                    <a:pt x="1466" y="4056"/>
                  </a:lnTo>
                  <a:lnTo>
                    <a:pt x="1414" y="4044"/>
                  </a:lnTo>
                  <a:lnTo>
                    <a:pt x="1368" y="4032"/>
                  </a:lnTo>
                  <a:lnTo>
                    <a:pt x="1323" y="4019"/>
                  </a:lnTo>
                  <a:lnTo>
                    <a:pt x="1292" y="4003"/>
                  </a:lnTo>
                  <a:lnTo>
                    <a:pt x="1260" y="3987"/>
                  </a:lnTo>
                  <a:lnTo>
                    <a:pt x="1230" y="3971"/>
                  </a:lnTo>
                  <a:lnTo>
                    <a:pt x="1203" y="3952"/>
                  </a:lnTo>
                  <a:lnTo>
                    <a:pt x="1179" y="3934"/>
                  </a:lnTo>
                  <a:lnTo>
                    <a:pt x="1159" y="3915"/>
                  </a:lnTo>
                  <a:lnTo>
                    <a:pt x="1140" y="3895"/>
                  </a:lnTo>
                  <a:lnTo>
                    <a:pt x="1122" y="3875"/>
                  </a:lnTo>
                  <a:lnTo>
                    <a:pt x="1105" y="3855"/>
                  </a:lnTo>
                  <a:lnTo>
                    <a:pt x="1088" y="3835"/>
                  </a:lnTo>
                  <a:lnTo>
                    <a:pt x="1071" y="3814"/>
                  </a:lnTo>
                  <a:lnTo>
                    <a:pt x="1017" y="3803"/>
                  </a:lnTo>
                  <a:lnTo>
                    <a:pt x="348" y="3803"/>
                  </a:lnTo>
                  <a:lnTo>
                    <a:pt x="355" y="2144"/>
                  </a:lnTo>
                  <a:lnTo>
                    <a:pt x="319" y="2140"/>
                  </a:lnTo>
                  <a:lnTo>
                    <a:pt x="284" y="2133"/>
                  </a:lnTo>
                  <a:lnTo>
                    <a:pt x="250" y="2126"/>
                  </a:lnTo>
                  <a:lnTo>
                    <a:pt x="216" y="2118"/>
                  </a:lnTo>
                  <a:lnTo>
                    <a:pt x="184" y="2109"/>
                  </a:lnTo>
                  <a:lnTo>
                    <a:pt x="154" y="2099"/>
                  </a:lnTo>
                  <a:lnTo>
                    <a:pt x="127" y="2087"/>
                  </a:lnTo>
                  <a:lnTo>
                    <a:pt x="103" y="2074"/>
                  </a:lnTo>
                  <a:lnTo>
                    <a:pt x="81" y="2059"/>
                  </a:lnTo>
                  <a:lnTo>
                    <a:pt x="64" y="2042"/>
                  </a:lnTo>
                  <a:lnTo>
                    <a:pt x="46" y="1999"/>
                  </a:lnTo>
                  <a:lnTo>
                    <a:pt x="32" y="1955"/>
                  </a:lnTo>
                  <a:lnTo>
                    <a:pt x="15" y="1908"/>
                  </a:lnTo>
                  <a:lnTo>
                    <a:pt x="5" y="1861"/>
                  </a:lnTo>
                  <a:lnTo>
                    <a:pt x="0" y="1813"/>
                  </a:lnTo>
                  <a:lnTo>
                    <a:pt x="2" y="1766"/>
                  </a:lnTo>
                  <a:lnTo>
                    <a:pt x="17" y="1720"/>
                  </a:lnTo>
                  <a:lnTo>
                    <a:pt x="42" y="1677"/>
                  </a:lnTo>
                  <a:lnTo>
                    <a:pt x="81" y="1635"/>
                  </a:lnTo>
                  <a:lnTo>
                    <a:pt x="135" y="1596"/>
                  </a:lnTo>
                  <a:lnTo>
                    <a:pt x="348" y="1543"/>
                  </a:lnTo>
                  <a:lnTo>
                    <a:pt x="365" y="1116"/>
                  </a:lnTo>
                  <a:lnTo>
                    <a:pt x="421" y="1116"/>
                  </a:lnTo>
                  <a:lnTo>
                    <a:pt x="485" y="1116"/>
                  </a:lnTo>
                  <a:lnTo>
                    <a:pt x="556" y="1116"/>
                  </a:lnTo>
                  <a:lnTo>
                    <a:pt x="630" y="1116"/>
                  </a:lnTo>
                  <a:lnTo>
                    <a:pt x="701" y="1116"/>
                  </a:lnTo>
                  <a:lnTo>
                    <a:pt x="767" y="1116"/>
                  </a:lnTo>
                  <a:lnTo>
                    <a:pt x="823" y="1116"/>
                  </a:lnTo>
                  <a:lnTo>
                    <a:pt x="870" y="1116"/>
                  </a:lnTo>
                  <a:lnTo>
                    <a:pt x="899" y="1116"/>
                  </a:lnTo>
                  <a:lnTo>
                    <a:pt x="909" y="1116"/>
                  </a:lnTo>
                  <a:lnTo>
                    <a:pt x="1319" y="1111"/>
                  </a:lnTo>
                  <a:lnTo>
                    <a:pt x="1331" y="1100"/>
                  </a:lnTo>
                  <a:lnTo>
                    <a:pt x="1345" y="1086"/>
                  </a:lnTo>
                  <a:lnTo>
                    <a:pt x="1360" y="1074"/>
                  </a:lnTo>
                  <a:lnTo>
                    <a:pt x="1377" y="1060"/>
                  </a:lnTo>
                  <a:lnTo>
                    <a:pt x="1395" y="1046"/>
                  </a:lnTo>
                  <a:lnTo>
                    <a:pt x="1412" y="1035"/>
                  </a:lnTo>
                  <a:lnTo>
                    <a:pt x="1424" y="1024"/>
                  </a:lnTo>
                  <a:lnTo>
                    <a:pt x="1436" y="1016"/>
                  </a:lnTo>
                  <a:lnTo>
                    <a:pt x="1444" y="1011"/>
                  </a:lnTo>
                  <a:lnTo>
                    <a:pt x="1446" y="1008"/>
                  </a:lnTo>
                  <a:lnTo>
                    <a:pt x="1461" y="1003"/>
                  </a:lnTo>
                  <a:lnTo>
                    <a:pt x="1478" y="997"/>
                  </a:lnTo>
                  <a:lnTo>
                    <a:pt x="1497" y="992"/>
                  </a:lnTo>
                  <a:lnTo>
                    <a:pt x="1517" y="988"/>
                  </a:lnTo>
                  <a:lnTo>
                    <a:pt x="1539" y="986"/>
                  </a:lnTo>
                  <a:lnTo>
                    <a:pt x="1564" y="983"/>
                  </a:lnTo>
                  <a:lnTo>
                    <a:pt x="1586" y="983"/>
                  </a:lnTo>
                  <a:lnTo>
                    <a:pt x="1610" y="984"/>
                  </a:lnTo>
                  <a:lnTo>
                    <a:pt x="1632" y="988"/>
                  </a:lnTo>
                  <a:lnTo>
                    <a:pt x="1652" y="992"/>
                  </a:lnTo>
                  <a:lnTo>
                    <a:pt x="1664" y="999"/>
                  </a:lnTo>
                  <a:lnTo>
                    <a:pt x="1676" y="1003"/>
                  </a:lnTo>
                  <a:lnTo>
                    <a:pt x="1694" y="1005"/>
                  </a:lnTo>
                  <a:lnTo>
                    <a:pt x="1713" y="1005"/>
                  </a:lnTo>
                  <a:lnTo>
                    <a:pt x="1733" y="1004"/>
                  </a:lnTo>
                  <a:lnTo>
                    <a:pt x="1752" y="1002"/>
                  </a:lnTo>
                  <a:lnTo>
                    <a:pt x="1774" y="999"/>
                  </a:lnTo>
                  <a:lnTo>
                    <a:pt x="1794" y="997"/>
                  </a:lnTo>
                  <a:lnTo>
                    <a:pt x="1814" y="995"/>
                  </a:lnTo>
                  <a:lnTo>
                    <a:pt x="1828" y="992"/>
                  </a:lnTo>
                  <a:lnTo>
                    <a:pt x="1897" y="991"/>
                  </a:lnTo>
                  <a:lnTo>
                    <a:pt x="1941" y="982"/>
                  </a:lnTo>
                  <a:lnTo>
                    <a:pt x="1973" y="966"/>
                  </a:lnTo>
                  <a:lnTo>
                    <a:pt x="1990" y="944"/>
                  </a:lnTo>
                  <a:lnTo>
                    <a:pt x="2002" y="919"/>
                  </a:lnTo>
                  <a:lnTo>
                    <a:pt x="2010" y="893"/>
                  </a:lnTo>
                  <a:lnTo>
                    <a:pt x="2017" y="866"/>
                  </a:lnTo>
                  <a:lnTo>
                    <a:pt x="2032" y="840"/>
                  </a:lnTo>
                  <a:lnTo>
                    <a:pt x="2056" y="818"/>
                  </a:lnTo>
                  <a:lnTo>
                    <a:pt x="2093" y="799"/>
                  </a:lnTo>
                  <a:lnTo>
                    <a:pt x="2262" y="814"/>
                  </a:lnTo>
                  <a:lnTo>
                    <a:pt x="2267" y="806"/>
                  </a:lnTo>
                  <a:lnTo>
                    <a:pt x="2265" y="797"/>
                  </a:lnTo>
                  <a:lnTo>
                    <a:pt x="2262" y="790"/>
                  </a:lnTo>
                  <a:lnTo>
                    <a:pt x="2260" y="782"/>
                  </a:lnTo>
                  <a:lnTo>
                    <a:pt x="2255" y="775"/>
                  </a:lnTo>
                  <a:lnTo>
                    <a:pt x="2247" y="767"/>
                  </a:lnTo>
                  <a:lnTo>
                    <a:pt x="2243" y="759"/>
                  </a:lnTo>
                  <a:lnTo>
                    <a:pt x="2238" y="751"/>
                  </a:lnTo>
                  <a:lnTo>
                    <a:pt x="2235" y="742"/>
                  </a:lnTo>
                  <a:lnTo>
                    <a:pt x="2233" y="732"/>
                  </a:lnTo>
                  <a:lnTo>
                    <a:pt x="2213" y="730"/>
                  </a:lnTo>
                  <a:lnTo>
                    <a:pt x="2191" y="726"/>
                  </a:lnTo>
                  <a:lnTo>
                    <a:pt x="2172" y="723"/>
                  </a:lnTo>
                  <a:lnTo>
                    <a:pt x="2152" y="717"/>
                  </a:lnTo>
                  <a:lnTo>
                    <a:pt x="2132" y="711"/>
                  </a:lnTo>
                  <a:lnTo>
                    <a:pt x="2113" y="706"/>
                  </a:lnTo>
                  <a:lnTo>
                    <a:pt x="2098" y="698"/>
                  </a:lnTo>
                  <a:lnTo>
                    <a:pt x="2081" y="690"/>
                  </a:lnTo>
                  <a:lnTo>
                    <a:pt x="2069" y="680"/>
                  </a:lnTo>
                  <a:lnTo>
                    <a:pt x="2056" y="670"/>
                  </a:lnTo>
                  <a:lnTo>
                    <a:pt x="2051" y="663"/>
                  </a:lnTo>
                  <a:lnTo>
                    <a:pt x="2049" y="655"/>
                  </a:lnTo>
                  <a:lnTo>
                    <a:pt x="2049" y="647"/>
                  </a:lnTo>
                  <a:lnTo>
                    <a:pt x="2051" y="639"/>
                  </a:lnTo>
                  <a:lnTo>
                    <a:pt x="2054" y="631"/>
                  </a:lnTo>
                  <a:lnTo>
                    <a:pt x="2056" y="624"/>
                  </a:lnTo>
                  <a:lnTo>
                    <a:pt x="2054" y="618"/>
                  </a:lnTo>
                  <a:lnTo>
                    <a:pt x="2044" y="612"/>
                  </a:lnTo>
                  <a:lnTo>
                    <a:pt x="2029" y="608"/>
                  </a:lnTo>
                  <a:lnTo>
                    <a:pt x="2005" y="605"/>
                  </a:lnTo>
                  <a:lnTo>
                    <a:pt x="1997" y="602"/>
                  </a:lnTo>
                  <a:lnTo>
                    <a:pt x="1990" y="597"/>
                  </a:lnTo>
                  <a:lnTo>
                    <a:pt x="1985" y="592"/>
                  </a:lnTo>
                  <a:lnTo>
                    <a:pt x="1980" y="587"/>
                  </a:lnTo>
                  <a:lnTo>
                    <a:pt x="1975" y="581"/>
                  </a:lnTo>
                  <a:lnTo>
                    <a:pt x="1973" y="575"/>
                  </a:lnTo>
                  <a:lnTo>
                    <a:pt x="1968" y="570"/>
                  </a:lnTo>
                  <a:lnTo>
                    <a:pt x="1966" y="565"/>
                  </a:lnTo>
                  <a:lnTo>
                    <a:pt x="1963" y="559"/>
                  </a:lnTo>
                  <a:lnTo>
                    <a:pt x="1961" y="556"/>
                  </a:lnTo>
                  <a:lnTo>
                    <a:pt x="1941" y="554"/>
                  </a:lnTo>
                  <a:lnTo>
                    <a:pt x="1917" y="554"/>
                  </a:lnTo>
                  <a:lnTo>
                    <a:pt x="1895" y="555"/>
                  </a:lnTo>
                  <a:lnTo>
                    <a:pt x="1870" y="557"/>
                  </a:lnTo>
                  <a:lnTo>
                    <a:pt x="1846" y="559"/>
                  </a:lnTo>
                  <a:lnTo>
                    <a:pt x="1821" y="563"/>
                  </a:lnTo>
                  <a:lnTo>
                    <a:pt x="1794" y="565"/>
                  </a:lnTo>
                  <a:lnTo>
                    <a:pt x="1767" y="567"/>
                  </a:lnTo>
                  <a:lnTo>
                    <a:pt x="1743" y="568"/>
                  </a:lnTo>
                  <a:lnTo>
                    <a:pt x="1716" y="567"/>
                  </a:lnTo>
                  <a:lnTo>
                    <a:pt x="1635" y="416"/>
                  </a:lnTo>
                  <a:lnTo>
                    <a:pt x="1689" y="406"/>
                  </a:lnTo>
                  <a:lnTo>
                    <a:pt x="1740" y="396"/>
                  </a:lnTo>
                  <a:lnTo>
                    <a:pt x="1794" y="387"/>
                  </a:lnTo>
                  <a:lnTo>
                    <a:pt x="1850" y="376"/>
                  </a:lnTo>
                  <a:lnTo>
                    <a:pt x="1904" y="368"/>
                  </a:lnTo>
                  <a:lnTo>
                    <a:pt x="1958" y="359"/>
                  </a:lnTo>
                  <a:lnTo>
                    <a:pt x="2015" y="351"/>
                  </a:lnTo>
                  <a:lnTo>
                    <a:pt x="2071" y="343"/>
                  </a:lnTo>
                  <a:lnTo>
                    <a:pt x="2125" y="336"/>
                  </a:lnTo>
                  <a:lnTo>
                    <a:pt x="2181" y="330"/>
                  </a:lnTo>
                  <a:lnTo>
                    <a:pt x="2218" y="314"/>
                  </a:lnTo>
                  <a:lnTo>
                    <a:pt x="2145" y="100"/>
                  </a:lnTo>
                  <a:lnTo>
                    <a:pt x="2262" y="84"/>
                  </a:lnTo>
                  <a:lnTo>
                    <a:pt x="2380" y="69"/>
                  </a:lnTo>
                  <a:lnTo>
                    <a:pt x="2500" y="54"/>
                  </a:lnTo>
                  <a:lnTo>
                    <a:pt x="2620" y="42"/>
                  </a:lnTo>
                  <a:lnTo>
                    <a:pt x="2740" y="30"/>
                  </a:lnTo>
                  <a:lnTo>
                    <a:pt x="2863" y="20"/>
                  </a:lnTo>
                  <a:lnTo>
                    <a:pt x="2985" y="12"/>
                  </a:lnTo>
                  <a:lnTo>
                    <a:pt x="3108" y="6"/>
                  </a:lnTo>
                  <a:lnTo>
                    <a:pt x="3228" y="3"/>
                  </a:lnTo>
                  <a:lnTo>
                    <a:pt x="3348" y="2"/>
                  </a:lnTo>
                  <a:lnTo>
                    <a:pt x="3348" y="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00" name="Freeform 4"/>
            <p:cNvSpPr/>
            <p:nvPr/>
          </p:nvSpPr>
          <p:spPr>
            <a:xfrm>
              <a:off x="2380" y="83"/>
              <a:ext cx="890" cy="144"/>
            </a:xfrm>
            <a:custGeom>
              <a:avLst/>
              <a:gdLst>
                <a:gd name="txL" fmla="*/ 0 w 890"/>
                <a:gd name="txT" fmla="*/ 0 h 144"/>
                <a:gd name="txR" fmla="*/ 890 w 890"/>
                <a:gd name="txB" fmla="*/ 144 h 144"/>
              </a:gdLst>
              <a:ahLst/>
              <a:cxnLst>
                <a:cxn ang="0">
                  <a:pos x="890" y="41"/>
                </a:cxn>
                <a:cxn ang="0">
                  <a:pos x="890" y="58"/>
                </a:cxn>
                <a:cxn ang="0">
                  <a:pos x="804" y="64"/>
                </a:cxn>
                <a:cxn ang="0">
                  <a:pos x="716" y="69"/>
                </a:cxn>
                <a:cxn ang="0">
                  <a:pos x="630" y="76"/>
                </a:cxn>
                <a:cxn ang="0">
                  <a:pos x="540" y="83"/>
                </a:cxn>
                <a:cxn ang="0">
                  <a:pos x="451" y="90"/>
                </a:cxn>
                <a:cxn ang="0">
                  <a:pos x="365" y="98"/>
                </a:cxn>
                <a:cxn ang="0">
                  <a:pos x="277" y="107"/>
                </a:cxn>
                <a:cxn ang="0">
                  <a:pos x="191" y="117"/>
                </a:cxn>
                <a:cxn ang="0">
                  <a:pos x="108" y="130"/>
                </a:cxn>
                <a:cxn ang="0">
                  <a:pos x="25" y="144"/>
                </a:cxn>
                <a:cxn ang="0">
                  <a:pos x="0" y="79"/>
                </a:cxn>
                <a:cxn ang="0">
                  <a:pos x="81" y="64"/>
                </a:cxn>
                <a:cxn ang="0">
                  <a:pos x="164" y="51"/>
                </a:cxn>
                <a:cxn ang="0">
                  <a:pos x="248" y="40"/>
                </a:cxn>
                <a:cxn ang="0">
                  <a:pos x="334" y="31"/>
                </a:cxn>
                <a:cxn ang="0">
                  <a:pos x="422" y="23"/>
                </a:cxn>
                <a:cxn ang="0">
                  <a:pos x="510" y="16"/>
                </a:cxn>
                <a:cxn ang="0">
                  <a:pos x="598" y="10"/>
                </a:cxn>
                <a:cxn ang="0">
                  <a:pos x="687" y="5"/>
                </a:cxn>
                <a:cxn ang="0">
                  <a:pos x="775" y="2"/>
                </a:cxn>
                <a:cxn ang="0">
                  <a:pos x="863" y="0"/>
                </a:cxn>
                <a:cxn ang="0">
                  <a:pos x="890" y="41"/>
                </a:cxn>
                <a:cxn ang="0">
                  <a:pos x="890" y="41"/>
                </a:cxn>
              </a:cxnLst>
              <a:rect l="txL" t="txT" r="txR" b="txB"/>
              <a:pathLst>
                <a:path w="890" h="144">
                  <a:moveTo>
                    <a:pt x="890" y="41"/>
                  </a:moveTo>
                  <a:lnTo>
                    <a:pt x="890" y="58"/>
                  </a:lnTo>
                  <a:lnTo>
                    <a:pt x="804" y="64"/>
                  </a:lnTo>
                  <a:lnTo>
                    <a:pt x="716" y="69"/>
                  </a:lnTo>
                  <a:lnTo>
                    <a:pt x="630" y="76"/>
                  </a:lnTo>
                  <a:lnTo>
                    <a:pt x="540" y="83"/>
                  </a:lnTo>
                  <a:lnTo>
                    <a:pt x="451" y="90"/>
                  </a:lnTo>
                  <a:lnTo>
                    <a:pt x="365" y="98"/>
                  </a:lnTo>
                  <a:lnTo>
                    <a:pt x="277" y="107"/>
                  </a:lnTo>
                  <a:lnTo>
                    <a:pt x="191" y="117"/>
                  </a:lnTo>
                  <a:lnTo>
                    <a:pt x="108" y="130"/>
                  </a:lnTo>
                  <a:lnTo>
                    <a:pt x="25" y="144"/>
                  </a:lnTo>
                  <a:lnTo>
                    <a:pt x="0" y="79"/>
                  </a:lnTo>
                  <a:lnTo>
                    <a:pt x="81" y="64"/>
                  </a:lnTo>
                  <a:lnTo>
                    <a:pt x="164" y="51"/>
                  </a:lnTo>
                  <a:lnTo>
                    <a:pt x="248" y="40"/>
                  </a:lnTo>
                  <a:lnTo>
                    <a:pt x="334" y="31"/>
                  </a:lnTo>
                  <a:lnTo>
                    <a:pt x="422" y="23"/>
                  </a:lnTo>
                  <a:lnTo>
                    <a:pt x="510" y="16"/>
                  </a:lnTo>
                  <a:lnTo>
                    <a:pt x="598" y="10"/>
                  </a:lnTo>
                  <a:lnTo>
                    <a:pt x="687" y="5"/>
                  </a:lnTo>
                  <a:lnTo>
                    <a:pt x="775" y="2"/>
                  </a:lnTo>
                  <a:lnTo>
                    <a:pt x="863" y="0"/>
                  </a:lnTo>
                  <a:lnTo>
                    <a:pt x="890" y="41"/>
                  </a:lnTo>
                  <a:close/>
                </a:path>
              </a:pathLst>
            </a:custGeom>
            <a:solidFill>
              <a:srgbClr val="FFB3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01" name="Freeform 5"/>
            <p:cNvSpPr/>
            <p:nvPr/>
          </p:nvSpPr>
          <p:spPr>
            <a:xfrm>
              <a:off x="2412" y="162"/>
              <a:ext cx="875" cy="114"/>
            </a:xfrm>
            <a:custGeom>
              <a:avLst/>
              <a:gdLst>
                <a:gd name="txL" fmla="*/ 0 w 875"/>
                <a:gd name="txT" fmla="*/ 0 h 114"/>
                <a:gd name="txR" fmla="*/ 875 w 875"/>
                <a:gd name="txB" fmla="*/ 114 h 114"/>
              </a:gdLst>
              <a:ahLst/>
              <a:cxnLst>
                <a:cxn ang="0">
                  <a:pos x="875" y="20"/>
                </a:cxn>
                <a:cxn ang="0">
                  <a:pos x="858" y="24"/>
                </a:cxn>
                <a:cxn ang="0">
                  <a:pos x="838" y="26"/>
                </a:cxn>
                <a:cxn ang="0">
                  <a:pos x="816" y="28"/>
                </a:cxn>
                <a:cxn ang="0">
                  <a:pos x="794" y="29"/>
                </a:cxn>
                <a:cxn ang="0">
                  <a:pos x="770" y="30"/>
                </a:cxn>
                <a:cxn ang="0">
                  <a:pos x="745" y="32"/>
                </a:cxn>
                <a:cxn ang="0">
                  <a:pos x="723" y="33"/>
                </a:cxn>
                <a:cxn ang="0">
                  <a:pos x="699" y="35"/>
                </a:cxn>
                <a:cxn ang="0">
                  <a:pos x="677" y="37"/>
                </a:cxn>
                <a:cxn ang="0">
                  <a:pos x="655" y="41"/>
                </a:cxn>
                <a:cxn ang="0">
                  <a:pos x="588" y="46"/>
                </a:cxn>
                <a:cxn ang="0">
                  <a:pos x="522" y="52"/>
                </a:cxn>
                <a:cxn ang="0">
                  <a:pos x="456" y="58"/>
                </a:cxn>
                <a:cxn ang="0">
                  <a:pos x="392" y="65"/>
                </a:cxn>
                <a:cxn ang="0">
                  <a:pos x="329" y="72"/>
                </a:cxn>
                <a:cxn ang="0">
                  <a:pos x="265" y="78"/>
                </a:cxn>
                <a:cxn ang="0">
                  <a:pos x="204" y="86"/>
                </a:cxn>
                <a:cxn ang="0">
                  <a:pos x="142" y="96"/>
                </a:cxn>
                <a:cxn ang="0">
                  <a:pos x="81" y="105"/>
                </a:cxn>
                <a:cxn ang="0">
                  <a:pos x="20" y="114"/>
                </a:cxn>
                <a:cxn ang="0">
                  <a:pos x="0" y="85"/>
                </a:cxn>
                <a:cxn ang="0">
                  <a:pos x="79" y="69"/>
                </a:cxn>
                <a:cxn ang="0">
                  <a:pos x="162" y="56"/>
                </a:cxn>
                <a:cxn ang="0">
                  <a:pos x="245" y="44"/>
                </a:cxn>
                <a:cxn ang="0">
                  <a:pos x="333" y="34"/>
                </a:cxn>
                <a:cxn ang="0">
                  <a:pos x="422" y="25"/>
                </a:cxn>
                <a:cxn ang="0">
                  <a:pos x="512" y="18"/>
                </a:cxn>
                <a:cxn ang="0">
                  <a:pos x="603" y="11"/>
                </a:cxn>
                <a:cxn ang="0">
                  <a:pos x="694" y="6"/>
                </a:cxn>
                <a:cxn ang="0">
                  <a:pos x="782" y="3"/>
                </a:cxn>
                <a:cxn ang="0">
                  <a:pos x="868" y="0"/>
                </a:cxn>
                <a:cxn ang="0">
                  <a:pos x="875" y="20"/>
                </a:cxn>
                <a:cxn ang="0">
                  <a:pos x="875" y="20"/>
                </a:cxn>
              </a:cxnLst>
              <a:rect l="txL" t="txT" r="txR" b="txB"/>
              <a:pathLst>
                <a:path w="875" h="114">
                  <a:moveTo>
                    <a:pt x="875" y="20"/>
                  </a:moveTo>
                  <a:lnTo>
                    <a:pt x="858" y="24"/>
                  </a:lnTo>
                  <a:lnTo>
                    <a:pt x="838" y="26"/>
                  </a:lnTo>
                  <a:lnTo>
                    <a:pt x="816" y="28"/>
                  </a:lnTo>
                  <a:lnTo>
                    <a:pt x="794" y="29"/>
                  </a:lnTo>
                  <a:lnTo>
                    <a:pt x="770" y="30"/>
                  </a:lnTo>
                  <a:lnTo>
                    <a:pt x="745" y="32"/>
                  </a:lnTo>
                  <a:lnTo>
                    <a:pt x="723" y="33"/>
                  </a:lnTo>
                  <a:lnTo>
                    <a:pt x="699" y="35"/>
                  </a:lnTo>
                  <a:lnTo>
                    <a:pt x="677" y="37"/>
                  </a:lnTo>
                  <a:lnTo>
                    <a:pt x="655" y="41"/>
                  </a:lnTo>
                  <a:lnTo>
                    <a:pt x="588" y="46"/>
                  </a:lnTo>
                  <a:lnTo>
                    <a:pt x="522" y="52"/>
                  </a:lnTo>
                  <a:lnTo>
                    <a:pt x="456" y="58"/>
                  </a:lnTo>
                  <a:lnTo>
                    <a:pt x="392" y="65"/>
                  </a:lnTo>
                  <a:lnTo>
                    <a:pt x="329" y="72"/>
                  </a:lnTo>
                  <a:lnTo>
                    <a:pt x="265" y="78"/>
                  </a:lnTo>
                  <a:lnTo>
                    <a:pt x="204" y="86"/>
                  </a:lnTo>
                  <a:lnTo>
                    <a:pt x="142" y="96"/>
                  </a:lnTo>
                  <a:lnTo>
                    <a:pt x="81" y="105"/>
                  </a:lnTo>
                  <a:lnTo>
                    <a:pt x="20" y="114"/>
                  </a:lnTo>
                  <a:lnTo>
                    <a:pt x="0" y="85"/>
                  </a:lnTo>
                  <a:lnTo>
                    <a:pt x="79" y="69"/>
                  </a:lnTo>
                  <a:lnTo>
                    <a:pt x="162" y="56"/>
                  </a:lnTo>
                  <a:lnTo>
                    <a:pt x="245" y="44"/>
                  </a:lnTo>
                  <a:lnTo>
                    <a:pt x="333" y="34"/>
                  </a:lnTo>
                  <a:lnTo>
                    <a:pt x="422" y="25"/>
                  </a:lnTo>
                  <a:lnTo>
                    <a:pt x="512" y="18"/>
                  </a:lnTo>
                  <a:lnTo>
                    <a:pt x="603" y="11"/>
                  </a:lnTo>
                  <a:lnTo>
                    <a:pt x="694" y="6"/>
                  </a:lnTo>
                  <a:lnTo>
                    <a:pt x="782" y="3"/>
                  </a:lnTo>
                  <a:lnTo>
                    <a:pt x="868" y="0"/>
                  </a:lnTo>
                  <a:lnTo>
                    <a:pt x="875" y="2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02" name="Freeform 6"/>
            <p:cNvSpPr/>
            <p:nvPr/>
          </p:nvSpPr>
          <p:spPr>
            <a:xfrm>
              <a:off x="2442" y="238"/>
              <a:ext cx="865" cy="124"/>
            </a:xfrm>
            <a:custGeom>
              <a:avLst/>
              <a:gdLst>
                <a:gd name="txL" fmla="*/ 0 w 865"/>
                <a:gd name="txT" fmla="*/ 0 h 124"/>
                <a:gd name="txR" fmla="*/ 865 w 865"/>
                <a:gd name="txB" fmla="*/ 124 h 124"/>
              </a:gdLst>
              <a:ahLst/>
              <a:cxnLst>
                <a:cxn ang="0">
                  <a:pos x="865" y="30"/>
                </a:cxn>
                <a:cxn ang="0">
                  <a:pos x="774" y="40"/>
                </a:cxn>
                <a:cxn ang="0">
                  <a:pos x="686" y="49"/>
                </a:cxn>
                <a:cxn ang="0">
                  <a:pos x="603" y="60"/>
                </a:cxn>
                <a:cxn ang="0">
                  <a:pos x="519" y="70"/>
                </a:cxn>
                <a:cxn ang="0">
                  <a:pos x="438" y="79"/>
                </a:cxn>
                <a:cxn ang="0">
                  <a:pos x="355" y="89"/>
                </a:cxn>
                <a:cxn ang="0">
                  <a:pos x="272" y="98"/>
                </a:cxn>
                <a:cxn ang="0">
                  <a:pos x="188" y="108"/>
                </a:cxn>
                <a:cxn ang="0">
                  <a:pos x="100" y="116"/>
                </a:cxn>
                <a:cxn ang="0">
                  <a:pos x="7" y="124"/>
                </a:cxn>
                <a:cxn ang="0">
                  <a:pos x="0" y="92"/>
                </a:cxn>
                <a:cxn ang="0">
                  <a:pos x="83" y="78"/>
                </a:cxn>
                <a:cxn ang="0">
                  <a:pos x="166" y="66"/>
                </a:cxn>
                <a:cxn ang="0">
                  <a:pos x="250" y="56"/>
                </a:cxn>
                <a:cxn ang="0">
                  <a:pos x="333" y="47"/>
                </a:cxn>
                <a:cxn ang="0">
                  <a:pos x="416" y="39"/>
                </a:cxn>
                <a:cxn ang="0">
                  <a:pos x="502" y="31"/>
                </a:cxn>
                <a:cxn ang="0">
                  <a:pos x="585" y="24"/>
                </a:cxn>
                <a:cxn ang="0">
                  <a:pos x="671" y="16"/>
                </a:cxn>
                <a:cxn ang="0">
                  <a:pos x="759" y="8"/>
                </a:cxn>
                <a:cxn ang="0">
                  <a:pos x="845" y="0"/>
                </a:cxn>
                <a:cxn ang="0">
                  <a:pos x="850" y="4"/>
                </a:cxn>
                <a:cxn ang="0">
                  <a:pos x="853" y="6"/>
                </a:cxn>
                <a:cxn ang="0">
                  <a:pos x="855" y="9"/>
                </a:cxn>
                <a:cxn ang="0">
                  <a:pos x="857" y="12"/>
                </a:cxn>
                <a:cxn ang="0">
                  <a:pos x="857" y="15"/>
                </a:cxn>
                <a:cxn ang="0">
                  <a:pos x="860" y="17"/>
                </a:cxn>
                <a:cxn ang="0">
                  <a:pos x="860" y="21"/>
                </a:cxn>
                <a:cxn ang="0">
                  <a:pos x="862" y="24"/>
                </a:cxn>
                <a:cxn ang="0">
                  <a:pos x="862" y="26"/>
                </a:cxn>
                <a:cxn ang="0">
                  <a:pos x="865" y="30"/>
                </a:cxn>
                <a:cxn ang="0">
                  <a:pos x="865" y="30"/>
                </a:cxn>
              </a:cxnLst>
              <a:rect l="txL" t="txT" r="txR" b="txB"/>
              <a:pathLst>
                <a:path w="865" h="124">
                  <a:moveTo>
                    <a:pt x="865" y="30"/>
                  </a:moveTo>
                  <a:lnTo>
                    <a:pt x="774" y="40"/>
                  </a:lnTo>
                  <a:lnTo>
                    <a:pt x="686" y="49"/>
                  </a:lnTo>
                  <a:lnTo>
                    <a:pt x="603" y="60"/>
                  </a:lnTo>
                  <a:lnTo>
                    <a:pt x="519" y="70"/>
                  </a:lnTo>
                  <a:lnTo>
                    <a:pt x="438" y="79"/>
                  </a:lnTo>
                  <a:lnTo>
                    <a:pt x="355" y="89"/>
                  </a:lnTo>
                  <a:lnTo>
                    <a:pt x="272" y="98"/>
                  </a:lnTo>
                  <a:lnTo>
                    <a:pt x="188" y="108"/>
                  </a:lnTo>
                  <a:lnTo>
                    <a:pt x="100" y="116"/>
                  </a:lnTo>
                  <a:lnTo>
                    <a:pt x="7" y="124"/>
                  </a:lnTo>
                  <a:lnTo>
                    <a:pt x="0" y="92"/>
                  </a:lnTo>
                  <a:lnTo>
                    <a:pt x="83" y="78"/>
                  </a:lnTo>
                  <a:lnTo>
                    <a:pt x="166" y="66"/>
                  </a:lnTo>
                  <a:lnTo>
                    <a:pt x="250" y="56"/>
                  </a:lnTo>
                  <a:lnTo>
                    <a:pt x="333" y="47"/>
                  </a:lnTo>
                  <a:lnTo>
                    <a:pt x="416" y="39"/>
                  </a:lnTo>
                  <a:lnTo>
                    <a:pt x="502" y="31"/>
                  </a:lnTo>
                  <a:lnTo>
                    <a:pt x="585" y="24"/>
                  </a:lnTo>
                  <a:lnTo>
                    <a:pt x="671" y="16"/>
                  </a:lnTo>
                  <a:lnTo>
                    <a:pt x="759" y="8"/>
                  </a:lnTo>
                  <a:lnTo>
                    <a:pt x="845" y="0"/>
                  </a:lnTo>
                  <a:lnTo>
                    <a:pt x="850" y="4"/>
                  </a:lnTo>
                  <a:lnTo>
                    <a:pt x="853" y="6"/>
                  </a:lnTo>
                  <a:lnTo>
                    <a:pt x="855" y="9"/>
                  </a:lnTo>
                  <a:lnTo>
                    <a:pt x="857" y="12"/>
                  </a:lnTo>
                  <a:lnTo>
                    <a:pt x="857" y="15"/>
                  </a:lnTo>
                  <a:lnTo>
                    <a:pt x="860" y="17"/>
                  </a:lnTo>
                  <a:lnTo>
                    <a:pt x="860" y="21"/>
                  </a:lnTo>
                  <a:lnTo>
                    <a:pt x="862" y="24"/>
                  </a:lnTo>
                  <a:lnTo>
                    <a:pt x="862" y="26"/>
                  </a:lnTo>
                  <a:lnTo>
                    <a:pt x="865" y="3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03" name="Freeform 7"/>
            <p:cNvSpPr/>
            <p:nvPr/>
          </p:nvSpPr>
          <p:spPr>
            <a:xfrm>
              <a:off x="1900" y="245"/>
              <a:ext cx="2005" cy="246"/>
            </a:xfrm>
            <a:custGeom>
              <a:avLst/>
              <a:gdLst>
                <a:gd name="txL" fmla="*/ 0 w 2005"/>
                <a:gd name="txT" fmla="*/ 0 h 246"/>
                <a:gd name="txR" fmla="*/ 2005 w 2005"/>
                <a:gd name="txB" fmla="*/ 246 h 246"/>
              </a:gdLst>
              <a:ahLst/>
              <a:cxnLst>
                <a:cxn ang="0">
                  <a:pos x="2005" y="23"/>
                </a:cxn>
                <a:cxn ang="0">
                  <a:pos x="2005" y="34"/>
                </a:cxn>
                <a:cxn ang="0">
                  <a:pos x="1809" y="56"/>
                </a:cxn>
                <a:cxn ang="0">
                  <a:pos x="1610" y="77"/>
                </a:cxn>
                <a:cxn ang="0">
                  <a:pos x="1412" y="98"/>
                </a:cxn>
                <a:cxn ang="0">
                  <a:pos x="1216" y="119"/>
                </a:cxn>
                <a:cxn ang="0">
                  <a:pos x="1017" y="141"/>
                </a:cxn>
                <a:cxn ang="0">
                  <a:pos x="819" y="161"/>
                </a:cxn>
                <a:cxn ang="0">
                  <a:pos x="620" y="183"/>
                </a:cxn>
                <a:cxn ang="0">
                  <a:pos x="421" y="203"/>
                </a:cxn>
                <a:cxn ang="0">
                  <a:pos x="220" y="224"/>
                </a:cxn>
                <a:cxn ang="0">
                  <a:pos x="19" y="246"/>
                </a:cxn>
                <a:cxn ang="0">
                  <a:pos x="17" y="242"/>
                </a:cxn>
                <a:cxn ang="0">
                  <a:pos x="15" y="239"/>
                </a:cxn>
                <a:cxn ang="0">
                  <a:pos x="12" y="235"/>
                </a:cxn>
                <a:cxn ang="0">
                  <a:pos x="10" y="232"/>
                </a:cxn>
                <a:cxn ang="0">
                  <a:pos x="5" y="229"/>
                </a:cxn>
                <a:cxn ang="0">
                  <a:pos x="2" y="224"/>
                </a:cxn>
                <a:cxn ang="0">
                  <a:pos x="2" y="221"/>
                </a:cxn>
                <a:cxn ang="0">
                  <a:pos x="0" y="217"/>
                </a:cxn>
                <a:cxn ang="0">
                  <a:pos x="0" y="213"/>
                </a:cxn>
                <a:cxn ang="0">
                  <a:pos x="2" y="208"/>
                </a:cxn>
                <a:cxn ang="0">
                  <a:pos x="159" y="183"/>
                </a:cxn>
                <a:cxn ang="0">
                  <a:pos x="319" y="161"/>
                </a:cxn>
                <a:cxn ang="0">
                  <a:pos x="480" y="141"/>
                </a:cxn>
                <a:cxn ang="0">
                  <a:pos x="642" y="121"/>
                </a:cxn>
                <a:cxn ang="0">
                  <a:pos x="806" y="104"/>
                </a:cxn>
                <a:cxn ang="0">
                  <a:pos x="970" y="87"/>
                </a:cxn>
                <a:cxn ang="0">
                  <a:pos x="1135" y="71"/>
                </a:cxn>
                <a:cxn ang="0">
                  <a:pos x="1301" y="54"/>
                </a:cxn>
                <a:cxn ang="0">
                  <a:pos x="1468" y="38"/>
                </a:cxn>
                <a:cxn ang="0">
                  <a:pos x="1635" y="19"/>
                </a:cxn>
                <a:cxn ang="0">
                  <a:pos x="1667" y="17"/>
                </a:cxn>
                <a:cxn ang="0">
                  <a:pos x="1698" y="15"/>
                </a:cxn>
                <a:cxn ang="0">
                  <a:pos x="1735" y="11"/>
                </a:cxn>
                <a:cxn ang="0">
                  <a:pos x="1772" y="9"/>
                </a:cxn>
                <a:cxn ang="0">
                  <a:pos x="1811" y="6"/>
                </a:cxn>
                <a:cxn ang="0">
                  <a:pos x="1850" y="3"/>
                </a:cxn>
                <a:cxn ang="0">
                  <a:pos x="1887" y="1"/>
                </a:cxn>
                <a:cxn ang="0">
                  <a:pos x="1926" y="0"/>
                </a:cxn>
                <a:cxn ang="0">
                  <a:pos x="1963" y="0"/>
                </a:cxn>
                <a:cxn ang="0">
                  <a:pos x="1997" y="2"/>
                </a:cxn>
                <a:cxn ang="0">
                  <a:pos x="2005" y="23"/>
                </a:cxn>
                <a:cxn ang="0">
                  <a:pos x="2005" y="23"/>
                </a:cxn>
              </a:cxnLst>
              <a:rect l="txL" t="txT" r="txR" b="txB"/>
              <a:pathLst>
                <a:path w="2005" h="246">
                  <a:moveTo>
                    <a:pt x="2005" y="23"/>
                  </a:moveTo>
                  <a:lnTo>
                    <a:pt x="2005" y="34"/>
                  </a:lnTo>
                  <a:lnTo>
                    <a:pt x="1809" y="56"/>
                  </a:lnTo>
                  <a:lnTo>
                    <a:pt x="1610" y="77"/>
                  </a:lnTo>
                  <a:lnTo>
                    <a:pt x="1412" y="98"/>
                  </a:lnTo>
                  <a:lnTo>
                    <a:pt x="1216" y="119"/>
                  </a:lnTo>
                  <a:lnTo>
                    <a:pt x="1017" y="141"/>
                  </a:lnTo>
                  <a:lnTo>
                    <a:pt x="819" y="161"/>
                  </a:lnTo>
                  <a:lnTo>
                    <a:pt x="620" y="183"/>
                  </a:lnTo>
                  <a:lnTo>
                    <a:pt x="421" y="203"/>
                  </a:lnTo>
                  <a:lnTo>
                    <a:pt x="220" y="224"/>
                  </a:lnTo>
                  <a:lnTo>
                    <a:pt x="19" y="246"/>
                  </a:lnTo>
                  <a:lnTo>
                    <a:pt x="17" y="242"/>
                  </a:lnTo>
                  <a:lnTo>
                    <a:pt x="15" y="239"/>
                  </a:lnTo>
                  <a:lnTo>
                    <a:pt x="12" y="235"/>
                  </a:lnTo>
                  <a:lnTo>
                    <a:pt x="10" y="232"/>
                  </a:lnTo>
                  <a:lnTo>
                    <a:pt x="5" y="229"/>
                  </a:lnTo>
                  <a:lnTo>
                    <a:pt x="2" y="224"/>
                  </a:lnTo>
                  <a:lnTo>
                    <a:pt x="2" y="221"/>
                  </a:lnTo>
                  <a:lnTo>
                    <a:pt x="0" y="217"/>
                  </a:lnTo>
                  <a:lnTo>
                    <a:pt x="0" y="213"/>
                  </a:lnTo>
                  <a:lnTo>
                    <a:pt x="2" y="208"/>
                  </a:lnTo>
                  <a:lnTo>
                    <a:pt x="159" y="183"/>
                  </a:lnTo>
                  <a:lnTo>
                    <a:pt x="319" y="161"/>
                  </a:lnTo>
                  <a:lnTo>
                    <a:pt x="480" y="141"/>
                  </a:lnTo>
                  <a:lnTo>
                    <a:pt x="642" y="121"/>
                  </a:lnTo>
                  <a:lnTo>
                    <a:pt x="806" y="104"/>
                  </a:lnTo>
                  <a:lnTo>
                    <a:pt x="970" y="87"/>
                  </a:lnTo>
                  <a:lnTo>
                    <a:pt x="1135" y="71"/>
                  </a:lnTo>
                  <a:lnTo>
                    <a:pt x="1301" y="54"/>
                  </a:lnTo>
                  <a:lnTo>
                    <a:pt x="1468" y="38"/>
                  </a:lnTo>
                  <a:lnTo>
                    <a:pt x="1635" y="19"/>
                  </a:lnTo>
                  <a:lnTo>
                    <a:pt x="1667" y="17"/>
                  </a:lnTo>
                  <a:lnTo>
                    <a:pt x="1698" y="15"/>
                  </a:lnTo>
                  <a:lnTo>
                    <a:pt x="1735" y="11"/>
                  </a:lnTo>
                  <a:lnTo>
                    <a:pt x="1772" y="9"/>
                  </a:lnTo>
                  <a:lnTo>
                    <a:pt x="1811" y="6"/>
                  </a:lnTo>
                  <a:lnTo>
                    <a:pt x="1850" y="3"/>
                  </a:lnTo>
                  <a:lnTo>
                    <a:pt x="1887" y="1"/>
                  </a:lnTo>
                  <a:lnTo>
                    <a:pt x="1926" y="0"/>
                  </a:lnTo>
                  <a:lnTo>
                    <a:pt x="1963" y="0"/>
                  </a:lnTo>
                  <a:lnTo>
                    <a:pt x="1997" y="2"/>
                  </a:lnTo>
                  <a:lnTo>
                    <a:pt x="2005" y="23"/>
                  </a:lnTo>
                  <a:close/>
                </a:path>
              </a:pathLst>
            </a:custGeom>
            <a:solidFill>
              <a:srgbClr val="FFB3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04" name="Freeform 8"/>
            <p:cNvSpPr/>
            <p:nvPr/>
          </p:nvSpPr>
          <p:spPr>
            <a:xfrm>
              <a:off x="3358" y="349"/>
              <a:ext cx="331" cy="232"/>
            </a:xfrm>
            <a:custGeom>
              <a:avLst/>
              <a:gdLst>
                <a:gd name="txL" fmla="*/ 0 w 331"/>
                <a:gd name="txT" fmla="*/ 0 h 232"/>
                <a:gd name="txR" fmla="*/ 331 w 331"/>
                <a:gd name="txB" fmla="*/ 232 h 232"/>
              </a:gdLst>
              <a:ahLst/>
              <a:cxnLst>
                <a:cxn ang="0">
                  <a:pos x="204" y="18"/>
                </a:cxn>
                <a:cxn ang="0">
                  <a:pos x="221" y="30"/>
                </a:cxn>
                <a:cxn ang="0">
                  <a:pos x="228" y="41"/>
                </a:cxn>
                <a:cxn ang="0">
                  <a:pos x="231" y="54"/>
                </a:cxn>
                <a:cxn ang="0">
                  <a:pos x="221" y="66"/>
                </a:cxn>
                <a:cxn ang="0">
                  <a:pos x="206" y="73"/>
                </a:cxn>
                <a:cxn ang="0">
                  <a:pos x="191" y="78"/>
                </a:cxn>
                <a:cxn ang="0">
                  <a:pos x="177" y="81"/>
                </a:cxn>
                <a:cxn ang="0">
                  <a:pos x="164" y="86"/>
                </a:cxn>
                <a:cxn ang="0">
                  <a:pos x="155" y="91"/>
                </a:cxn>
                <a:cxn ang="0">
                  <a:pos x="167" y="97"/>
                </a:cxn>
                <a:cxn ang="0">
                  <a:pos x="206" y="96"/>
                </a:cxn>
                <a:cxn ang="0">
                  <a:pos x="250" y="95"/>
                </a:cxn>
                <a:cxn ang="0">
                  <a:pos x="289" y="98"/>
                </a:cxn>
                <a:cxn ang="0">
                  <a:pos x="319" y="112"/>
                </a:cxn>
                <a:cxn ang="0">
                  <a:pos x="331" y="136"/>
                </a:cxn>
                <a:cxn ang="0">
                  <a:pos x="329" y="155"/>
                </a:cxn>
                <a:cxn ang="0">
                  <a:pos x="319" y="175"/>
                </a:cxn>
                <a:cxn ang="0">
                  <a:pos x="302" y="192"/>
                </a:cxn>
                <a:cxn ang="0">
                  <a:pos x="280" y="208"/>
                </a:cxn>
                <a:cxn ang="0">
                  <a:pos x="255" y="218"/>
                </a:cxn>
                <a:cxn ang="0">
                  <a:pos x="238" y="223"/>
                </a:cxn>
                <a:cxn ang="0">
                  <a:pos x="218" y="226"/>
                </a:cxn>
                <a:cxn ang="0">
                  <a:pos x="199" y="229"/>
                </a:cxn>
                <a:cxn ang="0">
                  <a:pos x="179" y="231"/>
                </a:cxn>
                <a:cxn ang="0">
                  <a:pos x="167" y="207"/>
                </a:cxn>
                <a:cxn ang="0">
                  <a:pos x="150" y="159"/>
                </a:cxn>
                <a:cxn ang="0">
                  <a:pos x="118" y="114"/>
                </a:cxn>
                <a:cxn ang="0">
                  <a:pos x="76" y="71"/>
                </a:cxn>
                <a:cxn ang="0">
                  <a:pos x="27" y="30"/>
                </a:cxn>
                <a:cxn ang="0">
                  <a:pos x="17" y="6"/>
                </a:cxn>
                <a:cxn ang="0">
                  <a:pos x="57" y="1"/>
                </a:cxn>
                <a:cxn ang="0">
                  <a:pos x="101" y="0"/>
                </a:cxn>
                <a:cxn ang="0">
                  <a:pos x="142" y="1"/>
                </a:cxn>
                <a:cxn ang="0">
                  <a:pos x="179" y="8"/>
                </a:cxn>
                <a:cxn ang="0">
                  <a:pos x="194" y="13"/>
                </a:cxn>
              </a:cxnLst>
              <a:rect l="txL" t="txT" r="txR" b="txB"/>
              <a:pathLst>
                <a:path w="331" h="232">
                  <a:moveTo>
                    <a:pt x="194" y="13"/>
                  </a:moveTo>
                  <a:lnTo>
                    <a:pt x="204" y="18"/>
                  </a:lnTo>
                  <a:lnTo>
                    <a:pt x="213" y="23"/>
                  </a:lnTo>
                  <a:lnTo>
                    <a:pt x="221" y="30"/>
                  </a:lnTo>
                  <a:lnTo>
                    <a:pt x="226" y="35"/>
                  </a:lnTo>
                  <a:lnTo>
                    <a:pt x="228" y="41"/>
                  </a:lnTo>
                  <a:lnTo>
                    <a:pt x="231" y="48"/>
                  </a:lnTo>
                  <a:lnTo>
                    <a:pt x="231" y="54"/>
                  </a:lnTo>
                  <a:lnTo>
                    <a:pt x="228" y="61"/>
                  </a:lnTo>
                  <a:lnTo>
                    <a:pt x="221" y="66"/>
                  </a:lnTo>
                  <a:lnTo>
                    <a:pt x="213" y="71"/>
                  </a:lnTo>
                  <a:lnTo>
                    <a:pt x="206" y="73"/>
                  </a:lnTo>
                  <a:lnTo>
                    <a:pt x="199" y="75"/>
                  </a:lnTo>
                  <a:lnTo>
                    <a:pt x="191" y="78"/>
                  </a:lnTo>
                  <a:lnTo>
                    <a:pt x="184" y="80"/>
                  </a:lnTo>
                  <a:lnTo>
                    <a:pt x="177" y="81"/>
                  </a:lnTo>
                  <a:lnTo>
                    <a:pt x="169" y="83"/>
                  </a:lnTo>
                  <a:lnTo>
                    <a:pt x="164" y="86"/>
                  </a:lnTo>
                  <a:lnTo>
                    <a:pt x="157" y="88"/>
                  </a:lnTo>
                  <a:lnTo>
                    <a:pt x="155" y="91"/>
                  </a:lnTo>
                  <a:lnTo>
                    <a:pt x="150" y="95"/>
                  </a:lnTo>
                  <a:lnTo>
                    <a:pt x="167" y="97"/>
                  </a:lnTo>
                  <a:lnTo>
                    <a:pt x="187" y="97"/>
                  </a:lnTo>
                  <a:lnTo>
                    <a:pt x="206" y="96"/>
                  </a:lnTo>
                  <a:lnTo>
                    <a:pt x="228" y="95"/>
                  </a:lnTo>
                  <a:lnTo>
                    <a:pt x="250" y="95"/>
                  </a:lnTo>
                  <a:lnTo>
                    <a:pt x="270" y="95"/>
                  </a:lnTo>
                  <a:lnTo>
                    <a:pt x="289" y="98"/>
                  </a:lnTo>
                  <a:lnTo>
                    <a:pt x="307" y="103"/>
                  </a:lnTo>
                  <a:lnTo>
                    <a:pt x="319" y="112"/>
                  </a:lnTo>
                  <a:lnTo>
                    <a:pt x="326" y="125"/>
                  </a:lnTo>
                  <a:lnTo>
                    <a:pt x="331" y="136"/>
                  </a:lnTo>
                  <a:lnTo>
                    <a:pt x="331" y="146"/>
                  </a:lnTo>
                  <a:lnTo>
                    <a:pt x="329" y="155"/>
                  </a:lnTo>
                  <a:lnTo>
                    <a:pt x="326" y="166"/>
                  </a:lnTo>
                  <a:lnTo>
                    <a:pt x="319" y="175"/>
                  </a:lnTo>
                  <a:lnTo>
                    <a:pt x="312" y="183"/>
                  </a:lnTo>
                  <a:lnTo>
                    <a:pt x="302" y="192"/>
                  </a:lnTo>
                  <a:lnTo>
                    <a:pt x="292" y="200"/>
                  </a:lnTo>
                  <a:lnTo>
                    <a:pt x="280" y="208"/>
                  </a:lnTo>
                  <a:lnTo>
                    <a:pt x="265" y="215"/>
                  </a:lnTo>
                  <a:lnTo>
                    <a:pt x="255" y="218"/>
                  </a:lnTo>
                  <a:lnTo>
                    <a:pt x="248" y="222"/>
                  </a:lnTo>
                  <a:lnTo>
                    <a:pt x="238" y="223"/>
                  </a:lnTo>
                  <a:lnTo>
                    <a:pt x="228" y="225"/>
                  </a:lnTo>
                  <a:lnTo>
                    <a:pt x="218" y="226"/>
                  </a:lnTo>
                  <a:lnTo>
                    <a:pt x="209" y="227"/>
                  </a:lnTo>
                  <a:lnTo>
                    <a:pt x="199" y="229"/>
                  </a:lnTo>
                  <a:lnTo>
                    <a:pt x="189" y="230"/>
                  </a:lnTo>
                  <a:lnTo>
                    <a:pt x="179" y="231"/>
                  </a:lnTo>
                  <a:lnTo>
                    <a:pt x="169" y="232"/>
                  </a:lnTo>
                  <a:lnTo>
                    <a:pt x="167" y="207"/>
                  </a:lnTo>
                  <a:lnTo>
                    <a:pt x="160" y="183"/>
                  </a:lnTo>
                  <a:lnTo>
                    <a:pt x="150" y="159"/>
                  </a:lnTo>
                  <a:lnTo>
                    <a:pt x="135" y="136"/>
                  </a:lnTo>
                  <a:lnTo>
                    <a:pt x="118" y="114"/>
                  </a:lnTo>
                  <a:lnTo>
                    <a:pt x="98" y="93"/>
                  </a:lnTo>
                  <a:lnTo>
                    <a:pt x="76" y="71"/>
                  </a:lnTo>
                  <a:lnTo>
                    <a:pt x="52" y="50"/>
                  </a:lnTo>
                  <a:lnTo>
                    <a:pt x="27" y="30"/>
                  </a:lnTo>
                  <a:lnTo>
                    <a:pt x="0" y="9"/>
                  </a:lnTo>
                  <a:lnTo>
                    <a:pt x="17" y="6"/>
                  </a:lnTo>
                  <a:lnTo>
                    <a:pt x="37" y="3"/>
                  </a:lnTo>
                  <a:lnTo>
                    <a:pt x="57" y="1"/>
                  </a:lnTo>
                  <a:lnTo>
                    <a:pt x="79" y="0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2" y="1"/>
                  </a:lnTo>
                  <a:lnTo>
                    <a:pt x="162" y="5"/>
                  </a:lnTo>
                  <a:lnTo>
                    <a:pt x="179" y="8"/>
                  </a:lnTo>
                  <a:lnTo>
                    <a:pt x="194" y="13"/>
                  </a:lnTo>
                  <a:close/>
                </a:path>
              </a:pathLst>
            </a:custGeom>
            <a:solidFill>
              <a:srgbClr val="FFFF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05" name="Freeform 9"/>
            <p:cNvSpPr/>
            <p:nvPr/>
          </p:nvSpPr>
          <p:spPr>
            <a:xfrm>
              <a:off x="2405" y="362"/>
              <a:ext cx="1095" cy="609"/>
            </a:xfrm>
            <a:custGeom>
              <a:avLst/>
              <a:gdLst>
                <a:gd name="txL" fmla="*/ 0 w 1095"/>
                <a:gd name="txT" fmla="*/ 0 h 609"/>
                <a:gd name="txR" fmla="*/ 1095 w 1095"/>
                <a:gd name="txB" fmla="*/ 609 h 609"/>
              </a:gdLst>
              <a:ahLst/>
              <a:cxnLst>
                <a:cxn ang="0">
                  <a:pos x="1059" y="118"/>
                </a:cxn>
                <a:cxn ang="0">
                  <a:pos x="1095" y="205"/>
                </a:cxn>
                <a:cxn ang="0">
                  <a:pos x="1078" y="293"/>
                </a:cxn>
                <a:cxn ang="0">
                  <a:pos x="1022" y="379"/>
                </a:cxn>
                <a:cxn ang="0">
                  <a:pos x="943" y="460"/>
                </a:cxn>
                <a:cxn ang="0">
                  <a:pos x="870" y="516"/>
                </a:cxn>
                <a:cxn ang="0">
                  <a:pos x="796" y="552"/>
                </a:cxn>
                <a:cxn ang="0">
                  <a:pos x="713" y="582"/>
                </a:cxn>
                <a:cxn ang="0">
                  <a:pos x="622" y="603"/>
                </a:cxn>
                <a:cxn ang="0">
                  <a:pos x="522" y="609"/>
                </a:cxn>
                <a:cxn ang="0">
                  <a:pos x="402" y="596"/>
                </a:cxn>
                <a:cxn ang="0">
                  <a:pos x="284" y="568"/>
                </a:cxn>
                <a:cxn ang="0">
                  <a:pos x="184" y="524"/>
                </a:cxn>
                <a:cxn ang="0">
                  <a:pos x="103" y="473"/>
                </a:cxn>
                <a:cxn ang="0">
                  <a:pos x="41" y="417"/>
                </a:cxn>
                <a:cxn ang="0">
                  <a:pos x="5" y="355"/>
                </a:cxn>
                <a:cxn ang="0">
                  <a:pos x="0" y="292"/>
                </a:cxn>
                <a:cxn ang="0">
                  <a:pos x="17" y="230"/>
                </a:cxn>
                <a:cxn ang="0">
                  <a:pos x="54" y="171"/>
                </a:cxn>
                <a:cxn ang="0">
                  <a:pos x="100" y="115"/>
                </a:cxn>
                <a:cxn ang="0">
                  <a:pos x="139" y="84"/>
                </a:cxn>
                <a:cxn ang="0">
                  <a:pos x="166" y="78"/>
                </a:cxn>
                <a:cxn ang="0">
                  <a:pos x="191" y="73"/>
                </a:cxn>
                <a:cxn ang="0">
                  <a:pos x="215" y="70"/>
                </a:cxn>
                <a:cxn ang="0">
                  <a:pos x="242" y="73"/>
                </a:cxn>
                <a:cxn ang="0">
                  <a:pos x="247" y="76"/>
                </a:cxn>
                <a:cxn ang="0">
                  <a:pos x="230" y="80"/>
                </a:cxn>
                <a:cxn ang="0">
                  <a:pos x="215" y="85"/>
                </a:cxn>
                <a:cxn ang="0">
                  <a:pos x="201" y="92"/>
                </a:cxn>
                <a:cxn ang="0">
                  <a:pos x="189" y="100"/>
                </a:cxn>
                <a:cxn ang="0">
                  <a:pos x="184" y="116"/>
                </a:cxn>
                <a:cxn ang="0">
                  <a:pos x="220" y="109"/>
                </a:cxn>
                <a:cxn ang="0">
                  <a:pos x="262" y="100"/>
                </a:cxn>
                <a:cxn ang="0">
                  <a:pos x="304" y="92"/>
                </a:cxn>
                <a:cxn ang="0">
                  <a:pos x="350" y="90"/>
                </a:cxn>
                <a:cxn ang="0">
                  <a:pos x="397" y="96"/>
                </a:cxn>
                <a:cxn ang="0">
                  <a:pos x="407" y="90"/>
                </a:cxn>
                <a:cxn ang="0">
                  <a:pos x="409" y="84"/>
                </a:cxn>
                <a:cxn ang="0">
                  <a:pos x="407" y="78"/>
                </a:cxn>
                <a:cxn ang="0">
                  <a:pos x="402" y="73"/>
                </a:cxn>
                <a:cxn ang="0">
                  <a:pos x="397" y="67"/>
                </a:cxn>
                <a:cxn ang="0">
                  <a:pos x="392" y="67"/>
                </a:cxn>
                <a:cxn ang="0">
                  <a:pos x="387" y="67"/>
                </a:cxn>
                <a:cxn ang="0">
                  <a:pos x="380" y="66"/>
                </a:cxn>
                <a:cxn ang="0">
                  <a:pos x="375" y="65"/>
                </a:cxn>
                <a:cxn ang="0">
                  <a:pos x="372" y="61"/>
                </a:cxn>
                <a:cxn ang="0">
                  <a:pos x="426" y="52"/>
                </a:cxn>
                <a:cxn ang="0">
                  <a:pos x="537" y="42"/>
                </a:cxn>
                <a:cxn ang="0">
                  <a:pos x="647" y="29"/>
                </a:cxn>
                <a:cxn ang="0">
                  <a:pos x="755" y="18"/>
                </a:cxn>
                <a:cxn ang="0">
                  <a:pos x="865" y="6"/>
                </a:cxn>
                <a:cxn ang="0">
                  <a:pos x="1015" y="75"/>
                </a:cxn>
              </a:cxnLst>
              <a:rect l="txL" t="txT" r="txR" b="txB"/>
              <a:pathLst>
                <a:path w="1095" h="609">
                  <a:moveTo>
                    <a:pt x="1015" y="75"/>
                  </a:moveTo>
                  <a:lnTo>
                    <a:pt x="1059" y="118"/>
                  </a:lnTo>
                  <a:lnTo>
                    <a:pt x="1083" y="162"/>
                  </a:lnTo>
                  <a:lnTo>
                    <a:pt x="1095" y="205"/>
                  </a:lnTo>
                  <a:lnTo>
                    <a:pt x="1091" y="249"/>
                  </a:lnTo>
                  <a:lnTo>
                    <a:pt x="1078" y="293"/>
                  </a:lnTo>
                  <a:lnTo>
                    <a:pt x="1054" y="337"/>
                  </a:lnTo>
                  <a:lnTo>
                    <a:pt x="1022" y="379"/>
                  </a:lnTo>
                  <a:lnTo>
                    <a:pt x="985" y="420"/>
                  </a:lnTo>
                  <a:lnTo>
                    <a:pt x="943" y="460"/>
                  </a:lnTo>
                  <a:lnTo>
                    <a:pt x="902" y="499"/>
                  </a:lnTo>
                  <a:lnTo>
                    <a:pt x="870" y="516"/>
                  </a:lnTo>
                  <a:lnTo>
                    <a:pt x="833" y="534"/>
                  </a:lnTo>
                  <a:lnTo>
                    <a:pt x="796" y="552"/>
                  </a:lnTo>
                  <a:lnTo>
                    <a:pt x="757" y="568"/>
                  </a:lnTo>
                  <a:lnTo>
                    <a:pt x="713" y="582"/>
                  </a:lnTo>
                  <a:lnTo>
                    <a:pt x="669" y="594"/>
                  </a:lnTo>
                  <a:lnTo>
                    <a:pt x="622" y="603"/>
                  </a:lnTo>
                  <a:lnTo>
                    <a:pt x="571" y="609"/>
                  </a:lnTo>
                  <a:lnTo>
                    <a:pt x="522" y="609"/>
                  </a:lnTo>
                  <a:lnTo>
                    <a:pt x="468" y="605"/>
                  </a:lnTo>
                  <a:lnTo>
                    <a:pt x="402" y="596"/>
                  </a:lnTo>
                  <a:lnTo>
                    <a:pt x="340" y="584"/>
                  </a:lnTo>
                  <a:lnTo>
                    <a:pt x="284" y="568"/>
                  </a:lnTo>
                  <a:lnTo>
                    <a:pt x="233" y="547"/>
                  </a:lnTo>
                  <a:lnTo>
                    <a:pt x="184" y="524"/>
                  </a:lnTo>
                  <a:lnTo>
                    <a:pt x="142" y="500"/>
                  </a:lnTo>
                  <a:lnTo>
                    <a:pt x="103" y="473"/>
                  </a:lnTo>
                  <a:lnTo>
                    <a:pt x="71" y="445"/>
                  </a:lnTo>
                  <a:lnTo>
                    <a:pt x="41" y="417"/>
                  </a:lnTo>
                  <a:lnTo>
                    <a:pt x="19" y="387"/>
                  </a:lnTo>
                  <a:lnTo>
                    <a:pt x="5" y="355"/>
                  </a:lnTo>
                  <a:lnTo>
                    <a:pt x="0" y="323"/>
                  </a:lnTo>
                  <a:lnTo>
                    <a:pt x="0" y="292"/>
                  </a:lnTo>
                  <a:lnTo>
                    <a:pt x="5" y="261"/>
                  </a:lnTo>
                  <a:lnTo>
                    <a:pt x="17" y="230"/>
                  </a:lnTo>
                  <a:lnTo>
                    <a:pt x="34" y="201"/>
                  </a:lnTo>
                  <a:lnTo>
                    <a:pt x="54" y="171"/>
                  </a:lnTo>
                  <a:lnTo>
                    <a:pt x="76" y="142"/>
                  </a:lnTo>
                  <a:lnTo>
                    <a:pt x="100" y="115"/>
                  </a:lnTo>
                  <a:lnTo>
                    <a:pt x="125" y="88"/>
                  </a:lnTo>
                  <a:lnTo>
                    <a:pt x="139" y="84"/>
                  </a:lnTo>
                  <a:lnTo>
                    <a:pt x="154" y="82"/>
                  </a:lnTo>
                  <a:lnTo>
                    <a:pt x="166" y="78"/>
                  </a:lnTo>
                  <a:lnTo>
                    <a:pt x="179" y="76"/>
                  </a:lnTo>
                  <a:lnTo>
                    <a:pt x="191" y="73"/>
                  </a:lnTo>
                  <a:lnTo>
                    <a:pt x="203" y="72"/>
                  </a:lnTo>
                  <a:lnTo>
                    <a:pt x="215" y="70"/>
                  </a:lnTo>
                  <a:lnTo>
                    <a:pt x="230" y="70"/>
                  </a:lnTo>
                  <a:lnTo>
                    <a:pt x="242" y="73"/>
                  </a:lnTo>
                  <a:lnTo>
                    <a:pt x="257" y="75"/>
                  </a:lnTo>
                  <a:lnTo>
                    <a:pt x="247" y="76"/>
                  </a:lnTo>
                  <a:lnTo>
                    <a:pt x="240" y="77"/>
                  </a:lnTo>
                  <a:lnTo>
                    <a:pt x="230" y="80"/>
                  </a:lnTo>
                  <a:lnTo>
                    <a:pt x="223" y="82"/>
                  </a:lnTo>
                  <a:lnTo>
                    <a:pt x="215" y="85"/>
                  </a:lnTo>
                  <a:lnTo>
                    <a:pt x="208" y="89"/>
                  </a:lnTo>
                  <a:lnTo>
                    <a:pt x="201" y="92"/>
                  </a:lnTo>
                  <a:lnTo>
                    <a:pt x="196" y="96"/>
                  </a:lnTo>
                  <a:lnTo>
                    <a:pt x="189" y="100"/>
                  </a:lnTo>
                  <a:lnTo>
                    <a:pt x="184" y="102"/>
                  </a:lnTo>
                  <a:lnTo>
                    <a:pt x="184" y="116"/>
                  </a:lnTo>
                  <a:lnTo>
                    <a:pt x="203" y="114"/>
                  </a:lnTo>
                  <a:lnTo>
                    <a:pt x="220" y="109"/>
                  </a:lnTo>
                  <a:lnTo>
                    <a:pt x="242" y="105"/>
                  </a:lnTo>
                  <a:lnTo>
                    <a:pt x="262" y="100"/>
                  </a:lnTo>
                  <a:lnTo>
                    <a:pt x="284" y="96"/>
                  </a:lnTo>
                  <a:lnTo>
                    <a:pt x="304" y="92"/>
                  </a:lnTo>
                  <a:lnTo>
                    <a:pt x="328" y="91"/>
                  </a:lnTo>
                  <a:lnTo>
                    <a:pt x="350" y="90"/>
                  </a:lnTo>
                  <a:lnTo>
                    <a:pt x="375" y="92"/>
                  </a:lnTo>
                  <a:lnTo>
                    <a:pt x="397" y="96"/>
                  </a:lnTo>
                  <a:lnTo>
                    <a:pt x="404" y="93"/>
                  </a:lnTo>
                  <a:lnTo>
                    <a:pt x="407" y="90"/>
                  </a:lnTo>
                  <a:lnTo>
                    <a:pt x="409" y="88"/>
                  </a:lnTo>
                  <a:lnTo>
                    <a:pt x="409" y="84"/>
                  </a:lnTo>
                  <a:lnTo>
                    <a:pt x="409" y="82"/>
                  </a:lnTo>
                  <a:lnTo>
                    <a:pt x="407" y="78"/>
                  </a:lnTo>
                  <a:lnTo>
                    <a:pt x="404" y="76"/>
                  </a:lnTo>
                  <a:lnTo>
                    <a:pt x="402" y="73"/>
                  </a:lnTo>
                  <a:lnTo>
                    <a:pt x="399" y="70"/>
                  </a:lnTo>
                  <a:lnTo>
                    <a:pt x="397" y="67"/>
                  </a:lnTo>
                  <a:lnTo>
                    <a:pt x="394" y="67"/>
                  </a:lnTo>
                  <a:lnTo>
                    <a:pt x="392" y="67"/>
                  </a:lnTo>
                  <a:lnTo>
                    <a:pt x="390" y="67"/>
                  </a:lnTo>
                  <a:lnTo>
                    <a:pt x="387" y="67"/>
                  </a:lnTo>
                  <a:lnTo>
                    <a:pt x="385" y="66"/>
                  </a:lnTo>
                  <a:lnTo>
                    <a:pt x="380" y="66"/>
                  </a:lnTo>
                  <a:lnTo>
                    <a:pt x="377" y="65"/>
                  </a:lnTo>
                  <a:lnTo>
                    <a:pt x="375" y="65"/>
                  </a:lnTo>
                  <a:lnTo>
                    <a:pt x="372" y="64"/>
                  </a:lnTo>
                  <a:lnTo>
                    <a:pt x="372" y="61"/>
                  </a:lnTo>
                  <a:lnTo>
                    <a:pt x="372" y="58"/>
                  </a:lnTo>
                  <a:lnTo>
                    <a:pt x="426" y="52"/>
                  </a:lnTo>
                  <a:lnTo>
                    <a:pt x="483" y="46"/>
                  </a:lnTo>
                  <a:lnTo>
                    <a:pt x="537" y="42"/>
                  </a:lnTo>
                  <a:lnTo>
                    <a:pt x="590" y="36"/>
                  </a:lnTo>
                  <a:lnTo>
                    <a:pt x="647" y="29"/>
                  </a:lnTo>
                  <a:lnTo>
                    <a:pt x="701" y="24"/>
                  </a:lnTo>
                  <a:lnTo>
                    <a:pt x="755" y="18"/>
                  </a:lnTo>
                  <a:lnTo>
                    <a:pt x="811" y="12"/>
                  </a:lnTo>
                  <a:lnTo>
                    <a:pt x="865" y="6"/>
                  </a:lnTo>
                  <a:lnTo>
                    <a:pt x="919" y="0"/>
                  </a:lnTo>
                  <a:lnTo>
                    <a:pt x="1015" y="75"/>
                  </a:lnTo>
                  <a:close/>
                </a:path>
              </a:pathLst>
            </a:custGeom>
            <a:solidFill>
              <a:srgbClr val="E2FFE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06" name="Freeform 10"/>
            <p:cNvSpPr/>
            <p:nvPr/>
          </p:nvSpPr>
          <p:spPr>
            <a:xfrm>
              <a:off x="3049" y="403"/>
              <a:ext cx="238" cy="47"/>
            </a:xfrm>
            <a:custGeom>
              <a:avLst/>
              <a:gdLst>
                <a:gd name="txL" fmla="*/ 0 w 238"/>
                <a:gd name="txT" fmla="*/ 0 h 47"/>
                <a:gd name="txR" fmla="*/ 238 w 238"/>
                <a:gd name="txB" fmla="*/ 47 h 47"/>
              </a:gdLst>
              <a:ahLst/>
              <a:cxnLst>
                <a:cxn ang="0">
                  <a:pos x="238" y="34"/>
                </a:cxn>
                <a:cxn ang="0">
                  <a:pos x="238" y="47"/>
                </a:cxn>
                <a:cxn ang="0">
                  <a:pos x="216" y="44"/>
                </a:cxn>
                <a:cxn ang="0">
                  <a:pos x="192" y="41"/>
                </a:cxn>
                <a:cxn ang="0">
                  <a:pos x="167" y="39"/>
                </a:cxn>
                <a:cxn ang="0">
                  <a:pos x="143" y="36"/>
                </a:cxn>
                <a:cxn ang="0">
                  <a:pos x="118" y="35"/>
                </a:cxn>
                <a:cxn ang="0">
                  <a:pos x="94" y="35"/>
                </a:cxn>
                <a:cxn ang="0">
                  <a:pos x="69" y="36"/>
                </a:cxn>
                <a:cxn ang="0">
                  <a:pos x="45" y="37"/>
                </a:cxn>
                <a:cxn ang="0">
                  <a:pos x="22" y="41"/>
                </a:cxn>
                <a:cxn ang="0">
                  <a:pos x="0" y="47"/>
                </a:cxn>
                <a:cxn ang="0">
                  <a:pos x="3" y="40"/>
                </a:cxn>
                <a:cxn ang="0">
                  <a:pos x="8" y="33"/>
                </a:cxn>
                <a:cxn ang="0">
                  <a:pos x="15" y="27"/>
                </a:cxn>
                <a:cxn ang="0">
                  <a:pos x="25" y="23"/>
                </a:cxn>
                <a:cxn ang="0">
                  <a:pos x="37" y="18"/>
                </a:cxn>
                <a:cxn ang="0">
                  <a:pos x="49" y="13"/>
                </a:cxn>
                <a:cxn ang="0">
                  <a:pos x="62" y="10"/>
                </a:cxn>
                <a:cxn ang="0">
                  <a:pos x="74" y="7"/>
                </a:cxn>
                <a:cxn ang="0">
                  <a:pos x="89" y="3"/>
                </a:cxn>
                <a:cxn ang="0">
                  <a:pos x="98" y="0"/>
                </a:cxn>
                <a:cxn ang="0">
                  <a:pos x="116" y="0"/>
                </a:cxn>
                <a:cxn ang="0">
                  <a:pos x="133" y="0"/>
                </a:cxn>
                <a:cxn ang="0">
                  <a:pos x="147" y="1"/>
                </a:cxn>
                <a:cxn ang="0">
                  <a:pos x="162" y="4"/>
                </a:cxn>
                <a:cxn ang="0">
                  <a:pos x="177" y="8"/>
                </a:cxn>
                <a:cxn ang="0">
                  <a:pos x="189" y="12"/>
                </a:cxn>
                <a:cxn ang="0">
                  <a:pos x="201" y="17"/>
                </a:cxn>
                <a:cxn ang="0">
                  <a:pos x="214" y="23"/>
                </a:cxn>
                <a:cxn ang="0">
                  <a:pos x="226" y="28"/>
                </a:cxn>
                <a:cxn ang="0">
                  <a:pos x="238" y="34"/>
                </a:cxn>
                <a:cxn ang="0">
                  <a:pos x="238" y="34"/>
                </a:cxn>
              </a:cxnLst>
              <a:rect l="txL" t="txT" r="txR" b="txB"/>
              <a:pathLst>
                <a:path w="238" h="47">
                  <a:moveTo>
                    <a:pt x="238" y="34"/>
                  </a:moveTo>
                  <a:lnTo>
                    <a:pt x="238" y="47"/>
                  </a:lnTo>
                  <a:lnTo>
                    <a:pt x="216" y="44"/>
                  </a:lnTo>
                  <a:lnTo>
                    <a:pt x="192" y="41"/>
                  </a:lnTo>
                  <a:lnTo>
                    <a:pt x="167" y="39"/>
                  </a:lnTo>
                  <a:lnTo>
                    <a:pt x="143" y="36"/>
                  </a:lnTo>
                  <a:lnTo>
                    <a:pt x="118" y="35"/>
                  </a:lnTo>
                  <a:lnTo>
                    <a:pt x="94" y="35"/>
                  </a:lnTo>
                  <a:lnTo>
                    <a:pt x="69" y="36"/>
                  </a:lnTo>
                  <a:lnTo>
                    <a:pt x="45" y="37"/>
                  </a:lnTo>
                  <a:lnTo>
                    <a:pt x="22" y="41"/>
                  </a:lnTo>
                  <a:lnTo>
                    <a:pt x="0" y="47"/>
                  </a:lnTo>
                  <a:lnTo>
                    <a:pt x="3" y="40"/>
                  </a:lnTo>
                  <a:lnTo>
                    <a:pt x="8" y="33"/>
                  </a:lnTo>
                  <a:lnTo>
                    <a:pt x="15" y="27"/>
                  </a:lnTo>
                  <a:lnTo>
                    <a:pt x="25" y="23"/>
                  </a:lnTo>
                  <a:lnTo>
                    <a:pt x="37" y="18"/>
                  </a:lnTo>
                  <a:lnTo>
                    <a:pt x="49" y="13"/>
                  </a:lnTo>
                  <a:lnTo>
                    <a:pt x="62" y="10"/>
                  </a:lnTo>
                  <a:lnTo>
                    <a:pt x="74" y="7"/>
                  </a:lnTo>
                  <a:lnTo>
                    <a:pt x="89" y="3"/>
                  </a:lnTo>
                  <a:lnTo>
                    <a:pt x="98" y="0"/>
                  </a:lnTo>
                  <a:lnTo>
                    <a:pt x="116" y="0"/>
                  </a:lnTo>
                  <a:lnTo>
                    <a:pt x="133" y="0"/>
                  </a:lnTo>
                  <a:lnTo>
                    <a:pt x="147" y="1"/>
                  </a:lnTo>
                  <a:lnTo>
                    <a:pt x="162" y="4"/>
                  </a:lnTo>
                  <a:lnTo>
                    <a:pt x="177" y="8"/>
                  </a:lnTo>
                  <a:lnTo>
                    <a:pt x="189" y="12"/>
                  </a:lnTo>
                  <a:lnTo>
                    <a:pt x="201" y="17"/>
                  </a:lnTo>
                  <a:lnTo>
                    <a:pt x="214" y="23"/>
                  </a:lnTo>
                  <a:lnTo>
                    <a:pt x="226" y="28"/>
                  </a:lnTo>
                  <a:lnTo>
                    <a:pt x="238" y="34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07" name="Freeform 11"/>
            <p:cNvSpPr/>
            <p:nvPr/>
          </p:nvSpPr>
          <p:spPr>
            <a:xfrm>
              <a:off x="2201" y="450"/>
              <a:ext cx="285" cy="209"/>
            </a:xfrm>
            <a:custGeom>
              <a:avLst/>
              <a:gdLst>
                <a:gd name="txL" fmla="*/ 0 w 285"/>
                <a:gd name="txT" fmla="*/ 0 h 209"/>
                <a:gd name="txR" fmla="*/ 285 w 285"/>
                <a:gd name="txB" fmla="*/ 209 h 209"/>
              </a:gdLst>
              <a:ahLst/>
              <a:cxnLst>
                <a:cxn ang="0">
                  <a:pos x="270" y="19"/>
                </a:cxn>
                <a:cxn ang="0">
                  <a:pos x="238" y="59"/>
                </a:cxn>
                <a:cxn ang="0">
                  <a:pos x="209" y="100"/>
                </a:cxn>
                <a:cxn ang="0">
                  <a:pos x="184" y="141"/>
                </a:cxn>
                <a:cxn ang="0">
                  <a:pos x="169" y="184"/>
                </a:cxn>
                <a:cxn ang="0">
                  <a:pos x="157" y="208"/>
                </a:cxn>
                <a:cxn ang="0">
                  <a:pos x="138" y="209"/>
                </a:cxn>
                <a:cxn ang="0">
                  <a:pos x="116" y="206"/>
                </a:cxn>
                <a:cxn ang="0">
                  <a:pos x="93" y="203"/>
                </a:cxn>
                <a:cxn ang="0">
                  <a:pos x="74" y="198"/>
                </a:cxn>
                <a:cxn ang="0">
                  <a:pos x="54" y="190"/>
                </a:cxn>
                <a:cxn ang="0">
                  <a:pos x="42" y="180"/>
                </a:cxn>
                <a:cxn ang="0">
                  <a:pos x="37" y="168"/>
                </a:cxn>
                <a:cxn ang="0">
                  <a:pos x="42" y="156"/>
                </a:cxn>
                <a:cxn ang="0">
                  <a:pos x="54" y="145"/>
                </a:cxn>
                <a:cxn ang="0">
                  <a:pos x="69" y="136"/>
                </a:cxn>
                <a:cxn ang="0">
                  <a:pos x="76" y="132"/>
                </a:cxn>
                <a:cxn ang="0">
                  <a:pos x="89" y="130"/>
                </a:cxn>
                <a:cxn ang="0">
                  <a:pos x="98" y="128"/>
                </a:cxn>
                <a:cxn ang="0">
                  <a:pos x="101" y="122"/>
                </a:cxn>
                <a:cxn ang="0">
                  <a:pos x="89" y="115"/>
                </a:cxn>
                <a:cxn ang="0">
                  <a:pos x="69" y="114"/>
                </a:cxn>
                <a:cxn ang="0">
                  <a:pos x="49" y="116"/>
                </a:cxn>
                <a:cxn ang="0">
                  <a:pos x="32" y="118"/>
                </a:cxn>
                <a:cxn ang="0">
                  <a:pos x="13" y="117"/>
                </a:cxn>
                <a:cxn ang="0">
                  <a:pos x="0" y="102"/>
                </a:cxn>
                <a:cxn ang="0">
                  <a:pos x="8" y="80"/>
                </a:cxn>
                <a:cxn ang="0">
                  <a:pos x="27" y="56"/>
                </a:cxn>
                <a:cxn ang="0">
                  <a:pos x="57" y="35"/>
                </a:cxn>
                <a:cxn ang="0">
                  <a:pos x="93" y="18"/>
                </a:cxn>
                <a:cxn ang="0">
                  <a:pos x="133" y="10"/>
                </a:cxn>
                <a:cxn ang="0">
                  <a:pos x="167" y="8"/>
                </a:cxn>
                <a:cxn ang="0">
                  <a:pos x="201" y="5"/>
                </a:cxn>
                <a:cxn ang="0">
                  <a:pos x="236" y="3"/>
                </a:cxn>
                <a:cxn ang="0">
                  <a:pos x="270" y="1"/>
                </a:cxn>
                <a:cxn ang="0">
                  <a:pos x="285" y="0"/>
                </a:cxn>
              </a:cxnLst>
              <a:rect l="txL" t="txT" r="txR" b="txB"/>
              <a:pathLst>
                <a:path w="285" h="209">
                  <a:moveTo>
                    <a:pt x="285" y="0"/>
                  </a:moveTo>
                  <a:lnTo>
                    <a:pt x="270" y="19"/>
                  </a:lnTo>
                  <a:lnTo>
                    <a:pt x="253" y="38"/>
                  </a:lnTo>
                  <a:lnTo>
                    <a:pt x="238" y="59"/>
                  </a:lnTo>
                  <a:lnTo>
                    <a:pt x="221" y="80"/>
                  </a:lnTo>
                  <a:lnTo>
                    <a:pt x="209" y="100"/>
                  </a:lnTo>
                  <a:lnTo>
                    <a:pt x="194" y="121"/>
                  </a:lnTo>
                  <a:lnTo>
                    <a:pt x="184" y="141"/>
                  </a:lnTo>
                  <a:lnTo>
                    <a:pt x="174" y="162"/>
                  </a:lnTo>
                  <a:lnTo>
                    <a:pt x="169" y="184"/>
                  </a:lnTo>
                  <a:lnTo>
                    <a:pt x="167" y="205"/>
                  </a:lnTo>
                  <a:lnTo>
                    <a:pt x="157" y="208"/>
                  </a:lnTo>
                  <a:lnTo>
                    <a:pt x="147" y="209"/>
                  </a:lnTo>
                  <a:lnTo>
                    <a:pt x="138" y="209"/>
                  </a:lnTo>
                  <a:lnTo>
                    <a:pt x="125" y="208"/>
                  </a:lnTo>
                  <a:lnTo>
                    <a:pt x="116" y="206"/>
                  </a:lnTo>
                  <a:lnTo>
                    <a:pt x="103" y="205"/>
                  </a:lnTo>
                  <a:lnTo>
                    <a:pt x="93" y="203"/>
                  </a:lnTo>
                  <a:lnTo>
                    <a:pt x="84" y="201"/>
                  </a:lnTo>
                  <a:lnTo>
                    <a:pt x="74" y="198"/>
                  </a:lnTo>
                  <a:lnTo>
                    <a:pt x="64" y="196"/>
                  </a:lnTo>
                  <a:lnTo>
                    <a:pt x="54" y="190"/>
                  </a:lnTo>
                  <a:lnTo>
                    <a:pt x="47" y="185"/>
                  </a:lnTo>
                  <a:lnTo>
                    <a:pt x="42" y="180"/>
                  </a:lnTo>
                  <a:lnTo>
                    <a:pt x="40" y="174"/>
                  </a:lnTo>
                  <a:lnTo>
                    <a:pt x="37" y="168"/>
                  </a:lnTo>
                  <a:lnTo>
                    <a:pt x="40" y="162"/>
                  </a:lnTo>
                  <a:lnTo>
                    <a:pt x="42" y="156"/>
                  </a:lnTo>
                  <a:lnTo>
                    <a:pt x="47" y="150"/>
                  </a:lnTo>
                  <a:lnTo>
                    <a:pt x="54" y="145"/>
                  </a:lnTo>
                  <a:lnTo>
                    <a:pt x="64" y="138"/>
                  </a:lnTo>
                  <a:lnTo>
                    <a:pt x="69" y="136"/>
                  </a:lnTo>
                  <a:lnTo>
                    <a:pt x="71" y="133"/>
                  </a:lnTo>
                  <a:lnTo>
                    <a:pt x="76" y="132"/>
                  </a:lnTo>
                  <a:lnTo>
                    <a:pt x="84" y="131"/>
                  </a:lnTo>
                  <a:lnTo>
                    <a:pt x="89" y="130"/>
                  </a:lnTo>
                  <a:lnTo>
                    <a:pt x="93" y="129"/>
                  </a:lnTo>
                  <a:lnTo>
                    <a:pt x="98" y="128"/>
                  </a:lnTo>
                  <a:lnTo>
                    <a:pt x="101" y="125"/>
                  </a:lnTo>
                  <a:lnTo>
                    <a:pt x="101" y="122"/>
                  </a:lnTo>
                  <a:lnTo>
                    <a:pt x="98" y="117"/>
                  </a:lnTo>
                  <a:lnTo>
                    <a:pt x="89" y="115"/>
                  </a:lnTo>
                  <a:lnTo>
                    <a:pt x="79" y="114"/>
                  </a:lnTo>
                  <a:lnTo>
                    <a:pt x="69" y="114"/>
                  </a:lnTo>
                  <a:lnTo>
                    <a:pt x="59" y="115"/>
                  </a:lnTo>
                  <a:lnTo>
                    <a:pt x="49" y="116"/>
                  </a:lnTo>
                  <a:lnTo>
                    <a:pt x="42" y="118"/>
                  </a:lnTo>
                  <a:lnTo>
                    <a:pt x="32" y="118"/>
                  </a:lnTo>
                  <a:lnTo>
                    <a:pt x="22" y="118"/>
                  </a:lnTo>
                  <a:lnTo>
                    <a:pt x="13" y="117"/>
                  </a:lnTo>
                  <a:lnTo>
                    <a:pt x="3" y="114"/>
                  </a:lnTo>
                  <a:lnTo>
                    <a:pt x="0" y="102"/>
                  </a:lnTo>
                  <a:lnTo>
                    <a:pt x="3" y="91"/>
                  </a:lnTo>
                  <a:lnTo>
                    <a:pt x="8" y="80"/>
                  </a:lnTo>
                  <a:lnTo>
                    <a:pt x="15" y="67"/>
                  </a:lnTo>
                  <a:lnTo>
                    <a:pt x="27" y="56"/>
                  </a:lnTo>
                  <a:lnTo>
                    <a:pt x="40" y="45"/>
                  </a:lnTo>
                  <a:lnTo>
                    <a:pt x="57" y="35"/>
                  </a:lnTo>
                  <a:lnTo>
                    <a:pt x="74" y="26"/>
                  </a:lnTo>
                  <a:lnTo>
                    <a:pt x="93" y="18"/>
                  </a:lnTo>
                  <a:lnTo>
                    <a:pt x="116" y="11"/>
                  </a:lnTo>
                  <a:lnTo>
                    <a:pt x="133" y="10"/>
                  </a:lnTo>
                  <a:lnTo>
                    <a:pt x="150" y="9"/>
                  </a:lnTo>
                  <a:lnTo>
                    <a:pt x="167" y="8"/>
                  </a:lnTo>
                  <a:lnTo>
                    <a:pt x="184" y="6"/>
                  </a:lnTo>
                  <a:lnTo>
                    <a:pt x="201" y="5"/>
                  </a:lnTo>
                  <a:lnTo>
                    <a:pt x="218" y="4"/>
                  </a:lnTo>
                  <a:lnTo>
                    <a:pt x="236" y="3"/>
                  </a:lnTo>
                  <a:lnTo>
                    <a:pt x="253" y="2"/>
                  </a:lnTo>
                  <a:lnTo>
                    <a:pt x="270" y="1"/>
                  </a:lnTo>
                  <a:lnTo>
                    <a:pt x="285" y="0"/>
                  </a:lnTo>
                  <a:close/>
                </a:path>
              </a:pathLst>
            </a:custGeom>
            <a:solidFill>
              <a:srgbClr val="FFFF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08" name="Freeform 12"/>
            <p:cNvSpPr/>
            <p:nvPr/>
          </p:nvSpPr>
          <p:spPr>
            <a:xfrm>
              <a:off x="3059" y="478"/>
              <a:ext cx="177" cy="119"/>
            </a:xfrm>
            <a:custGeom>
              <a:avLst/>
              <a:gdLst>
                <a:gd name="txL" fmla="*/ 0 w 177"/>
                <a:gd name="txT" fmla="*/ 0 h 119"/>
                <a:gd name="txR" fmla="*/ 177 w 177"/>
                <a:gd name="txB" fmla="*/ 119 h 119"/>
              </a:gdLst>
              <a:ahLst/>
              <a:cxnLst>
                <a:cxn ang="0">
                  <a:pos x="177" y="74"/>
                </a:cxn>
                <a:cxn ang="0">
                  <a:pos x="172" y="79"/>
                </a:cxn>
                <a:cxn ang="0">
                  <a:pos x="167" y="85"/>
                </a:cxn>
                <a:cxn ang="0">
                  <a:pos x="160" y="89"/>
                </a:cxn>
                <a:cxn ang="0">
                  <a:pos x="155" y="95"/>
                </a:cxn>
                <a:cxn ang="0">
                  <a:pos x="150" y="100"/>
                </a:cxn>
                <a:cxn ang="0">
                  <a:pos x="142" y="104"/>
                </a:cxn>
                <a:cxn ang="0">
                  <a:pos x="135" y="109"/>
                </a:cxn>
                <a:cxn ang="0">
                  <a:pos x="128" y="113"/>
                </a:cxn>
                <a:cxn ang="0">
                  <a:pos x="115" y="117"/>
                </a:cxn>
                <a:cxn ang="0">
                  <a:pos x="103" y="119"/>
                </a:cxn>
                <a:cxn ang="0">
                  <a:pos x="93" y="118"/>
                </a:cxn>
                <a:cxn ang="0">
                  <a:pos x="81" y="117"/>
                </a:cxn>
                <a:cxn ang="0">
                  <a:pos x="71" y="114"/>
                </a:cxn>
                <a:cxn ang="0">
                  <a:pos x="59" y="112"/>
                </a:cxn>
                <a:cxn ang="0">
                  <a:pos x="49" y="109"/>
                </a:cxn>
                <a:cxn ang="0">
                  <a:pos x="39" y="104"/>
                </a:cxn>
                <a:cxn ang="0">
                  <a:pos x="30" y="101"/>
                </a:cxn>
                <a:cxn ang="0">
                  <a:pos x="22" y="96"/>
                </a:cxn>
                <a:cxn ang="0">
                  <a:pos x="15" y="92"/>
                </a:cxn>
                <a:cxn ang="0">
                  <a:pos x="8" y="86"/>
                </a:cxn>
                <a:cxn ang="0">
                  <a:pos x="5" y="78"/>
                </a:cxn>
                <a:cxn ang="0">
                  <a:pos x="3" y="69"/>
                </a:cxn>
                <a:cxn ang="0">
                  <a:pos x="0" y="58"/>
                </a:cxn>
                <a:cxn ang="0">
                  <a:pos x="0" y="48"/>
                </a:cxn>
                <a:cxn ang="0">
                  <a:pos x="0" y="38"/>
                </a:cxn>
                <a:cxn ang="0">
                  <a:pos x="5" y="28"/>
                </a:cxn>
                <a:cxn ang="0">
                  <a:pos x="12" y="18"/>
                </a:cxn>
                <a:cxn ang="0">
                  <a:pos x="22" y="10"/>
                </a:cxn>
                <a:cxn ang="0">
                  <a:pos x="39" y="5"/>
                </a:cxn>
                <a:cxn ang="0">
                  <a:pos x="59" y="0"/>
                </a:cxn>
                <a:cxn ang="0">
                  <a:pos x="84" y="2"/>
                </a:cxn>
                <a:cxn ang="0">
                  <a:pos x="103" y="7"/>
                </a:cxn>
                <a:cxn ang="0">
                  <a:pos x="120" y="12"/>
                </a:cxn>
                <a:cxn ang="0">
                  <a:pos x="135" y="18"/>
                </a:cxn>
                <a:cxn ang="0">
                  <a:pos x="145" y="26"/>
                </a:cxn>
                <a:cxn ang="0">
                  <a:pos x="155" y="36"/>
                </a:cxn>
                <a:cxn ang="0">
                  <a:pos x="162" y="45"/>
                </a:cxn>
                <a:cxn ang="0">
                  <a:pos x="167" y="55"/>
                </a:cxn>
                <a:cxn ang="0">
                  <a:pos x="172" y="64"/>
                </a:cxn>
                <a:cxn ang="0">
                  <a:pos x="177" y="74"/>
                </a:cxn>
                <a:cxn ang="0">
                  <a:pos x="177" y="74"/>
                </a:cxn>
              </a:cxnLst>
              <a:rect l="txL" t="txT" r="txR" b="txB"/>
              <a:pathLst>
                <a:path w="177" h="119">
                  <a:moveTo>
                    <a:pt x="177" y="74"/>
                  </a:moveTo>
                  <a:lnTo>
                    <a:pt x="172" y="79"/>
                  </a:lnTo>
                  <a:lnTo>
                    <a:pt x="167" y="85"/>
                  </a:lnTo>
                  <a:lnTo>
                    <a:pt x="160" y="89"/>
                  </a:lnTo>
                  <a:lnTo>
                    <a:pt x="155" y="95"/>
                  </a:lnTo>
                  <a:lnTo>
                    <a:pt x="150" y="100"/>
                  </a:lnTo>
                  <a:lnTo>
                    <a:pt x="142" y="104"/>
                  </a:lnTo>
                  <a:lnTo>
                    <a:pt x="135" y="109"/>
                  </a:lnTo>
                  <a:lnTo>
                    <a:pt x="128" y="113"/>
                  </a:lnTo>
                  <a:lnTo>
                    <a:pt x="115" y="117"/>
                  </a:lnTo>
                  <a:lnTo>
                    <a:pt x="103" y="119"/>
                  </a:lnTo>
                  <a:lnTo>
                    <a:pt x="93" y="118"/>
                  </a:lnTo>
                  <a:lnTo>
                    <a:pt x="81" y="117"/>
                  </a:lnTo>
                  <a:lnTo>
                    <a:pt x="71" y="114"/>
                  </a:lnTo>
                  <a:lnTo>
                    <a:pt x="59" y="112"/>
                  </a:lnTo>
                  <a:lnTo>
                    <a:pt x="49" y="109"/>
                  </a:lnTo>
                  <a:lnTo>
                    <a:pt x="39" y="104"/>
                  </a:lnTo>
                  <a:lnTo>
                    <a:pt x="30" y="101"/>
                  </a:lnTo>
                  <a:lnTo>
                    <a:pt x="22" y="96"/>
                  </a:lnTo>
                  <a:lnTo>
                    <a:pt x="15" y="92"/>
                  </a:lnTo>
                  <a:lnTo>
                    <a:pt x="8" y="86"/>
                  </a:lnTo>
                  <a:lnTo>
                    <a:pt x="5" y="78"/>
                  </a:lnTo>
                  <a:lnTo>
                    <a:pt x="3" y="69"/>
                  </a:lnTo>
                  <a:lnTo>
                    <a:pt x="0" y="58"/>
                  </a:lnTo>
                  <a:lnTo>
                    <a:pt x="0" y="48"/>
                  </a:lnTo>
                  <a:lnTo>
                    <a:pt x="0" y="38"/>
                  </a:lnTo>
                  <a:lnTo>
                    <a:pt x="5" y="28"/>
                  </a:lnTo>
                  <a:lnTo>
                    <a:pt x="12" y="18"/>
                  </a:lnTo>
                  <a:lnTo>
                    <a:pt x="22" y="10"/>
                  </a:lnTo>
                  <a:lnTo>
                    <a:pt x="39" y="5"/>
                  </a:lnTo>
                  <a:lnTo>
                    <a:pt x="59" y="0"/>
                  </a:lnTo>
                  <a:lnTo>
                    <a:pt x="84" y="2"/>
                  </a:lnTo>
                  <a:lnTo>
                    <a:pt x="103" y="7"/>
                  </a:lnTo>
                  <a:lnTo>
                    <a:pt x="120" y="12"/>
                  </a:lnTo>
                  <a:lnTo>
                    <a:pt x="135" y="18"/>
                  </a:lnTo>
                  <a:lnTo>
                    <a:pt x="145" y="26"/>
                  </a:lnTo>
                  <a:lnTo>
                    <a:pt x="155" y="36"/>
                  </a:lnTo>
                  <a:lnTo>
                    <a:pt x="162" y="45"/>
                  </a:lnTo>
                  <a:lnTo>
                    <a:pt x="167" y="55"/>
                  </a:lnTo>
                  <a:lnTo>
                    <a:pt x="172" y="64"/>
                  </a:lnTo>
                  <a:lnTo>
                    <a:pt x="177" y="74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09" name="Freeform 13"/>
            <p:cNvSpPr/>
            <p:nvPr/>
          </p:nvSpPr>
          <p:spPr>
            <a:xfrm>
              <a:off x="2618" y="498"/>
              <a:ext cx="169" cy="117"/>
            </a:xfrm>
            <a:custGeom>
              <a:avLst/>
              <a:gdLst>
                <a:gd name="txL" fmla="*/ 0 w 169"/>
                <a:gd name="txT" fmla="*/ 0 h 117"/>
                <a:gd name="txR" fmla="*/ 169 w 169"/>
                <a:gd name="txB" fmla="*/ 117 h 117"/>
              </a:gdLst>
              <a:ahLst/>
              <a:cxnLst>
                <a:cxn ang="0">
                  <a:pos x="167" y="25"/>
                </a:cxn>
                <a:cxn ang="0">
                  <a:pos x="169" y="36"/>
                </a:cxn>
                <a:cxn ang="0">
                  <a:pos x="169" y="46"/>
                </a:cxn>
                <a:cxn ang="0">
                  <a:pos x="167" y="58"/>
                </a:cxn>
                <a:cxn ang="0">
                  <a:pos x="164" y="68"/>
                </a:cxn>
                <a:cxn ang="0">
                  <a:pos x="159" y="77"/>
                </a:cxn>
                <a:cxn ang="0">
                  <a:pos x="154" y="88"/>
                </a:cxn>
                <a:cxn ang="0">
                  <a:pos x="145" y="96"/>
                </a:cxn>
                <a:cxn ang="0">
                  <a:pos x="132" y="104"/>
                </a:cxn>
                <a:cxn ang="0">
                  <a:pos x="115" y="110"/>
                </a:cxn>
                <a:cxn ang="0">
                  <a:pos x="96" y="116"/>
                </a:cxn>
                <a:cxn ang="0">
                  <a:pos x="83" y="117"/>
                </a:cxn>
                <a:cxn ang="0">
                  <a:pos x="71" y="116"/>
                </a:cxn>
                <a:cxn ang="0">
                  <a:pos x="59" y="115"/>
                </a:cxn>
                <a:cxn ang="0">
                  <a:pos x="52" y="112"/>
                </a:cxn>
                <a:cxn ang="0">
                  <a:pos x="42" y="108"/>
                </a:cxn>
                <a:cxn ang="0">
                  <a:pos x="37" y="105"/>
                </a:cxn>
                <a:cxn ang="0">
                  <a:pos x="29" y="100"/>
                </a:cxn>
                <a:cxn ang="0">
                  <a:pos x="22" y="96"/>
                </a:cxn>
                <a:cxn ang="0">
                  <a:pos x="15" y="91"/>
                </a:cxn>
                <a:cxn ang="0">
                  <a:pos x="7" y="86"/>
                </a:cxn>
                <a:cxn ang="0">
                  <a:pos x="5" y="80"/>
                </a:cxn>
                <a:cxn ang="0">
                  <a:pos x="0" y="72"/>
                </a:cxn>
                <a:cxn ang="0">
                  <a:pos x="0" y="64"/>
                </a:cxn>
                <a:cxn ang="0">
                  <a:pos x="0" y="56"/>
                </a:cxn>
                <a:cxn ang="0">
                  <a:pos x="2" y="48"/>
                </a:cxn>
                <a:cxn ang="0">
                  <a:pos x="5" y="41"/>
                </a:cxn>
                <a:cxn ang="0">
                  <a:pos x="10" y="33"/>
                </a:cxn>
                <a:cxn ang="0">
                  <a:pos x="17" y="26"/>
                </a:cxn>
                <a:cxn ang="0">
                  <a:pos x="25" y="19"/>
                </a:cxn>
                <a:cxn ang="0">
                  <a:pos x="34" y="13"/>
                </a:cxn>
                <a:cxn ang="0">
                  <a:pos x="49" y="8"/>
                </a:cxn>
                <a:cxn ang="0">
                  <a:pos x="64" y="4"/>
                </a:cxn>
                <a:cxn ang="0">
                  <a:pos x="78" y="1"/>
                </a:cxn>
                <a:cxn ang="0">
                  <a:pos x="93" y="0"/>
                </a:cxn>
                <a:cxn ang="0">
                  <a:pos x="108" y="1"/>
                </a:cxn>
                <a:cxn ang="0">
                  <a:pos x="123" y="3"/>
                </a:cxn>
                <a:cxn ang="0">
                  <a:pos x="137" y="5"/>
                </a:cxn>
                <a:cxn ang="0">
                  <a:pos x="150" y="11"/>
                </a:cxn>
                <a:cxn ang="0">
                  <a:pos x="159" y="17"/>
                </a:cxn>
                <a:cxn ang="0">
                  <a:pos x="167" y="25"/>
                </a:cxn>
                <a:cxn ang="0">
                  <a:pos x="167" y="25"/>
                </a:cxn>
              </a:cxnLst>
              <a:rect l="txL" t="txT" r="txR" b="txB"/>
              <a:pathLst>
                <a:path w="169" h="117">
                  <a:moveTo>
                    <a:pt x="167" y="25"/>
                  </a:moveTo>
                  <a:lnTo>
                    <a:pt x="169" y="36"/>
                  </a:lnTo>
                  <a:lnTo>
                    <a:pt x="169" y="46"/>
                  </a:lnTo>
                  <a:lnTo>
                    <a:pt x="167" y="58"/>
                  </a:lnTo>
                  <a:lnTo>
                    <a:pt x="164" y="68"/>
                  </a:lnTo>
                  <a:lnTo>
                    <a:pt x="159" y="77"/>
                  </a:lnTo>
                  <a:lnTo>
                    <a:pt x="154" y="88"/>
                  </a:lnTo>
                  <a:lnTo>
                    <a:pt x="145" y="96"/>
                  </a:lnTo>
                  <a:lnTo>
                    <a:pt x="132" y="104"/>
                  </a:lnTo>
                  <a:lnTo>
                    <a:pt x="115" y="110"/>
                  </a:lnTo>
                  <a:lnTo>
                    <a:pt x="96" y="116"/>
                  </a:lnTo>
                  <a:lnTo>
                    <a:pt x="83" y="117"/>
                  </a:lnTo>
                  <a:lnTo>
                    <a:pt x="71" y="116"/>
                  </a:lnTo>
                  <a:lnTo>
                    <a:pt x="59" y="115"/>
                  </a:lnTo>
                  <a:lnTo>
                    <a:pt x="52" y="112"/>
                  </a:lnTo>
                  <a:lnTo>
                    <a:pt x="42" y="108"/>
                  </a:lnTo>
                  <a:lnTo>
                    <a:pt x="37" y="105"/>
                  </a:lnTo>
                  <a:lnTo>
                    <a:pt x="29" y="100"/>
                  </a:lnTo>
                  <a:lnTo>
                    <a:pt x="22" y="96"/>
                  </a:lnTo>
                  <a:lnTo>
                    <a:pt x="15" y="91"/>
                  </a:lnTo>
                  <a:lnTo>
                    <a:pt x="7" y="86"/>
                  </a:lnTo>
                  <a:lnTo>
                    <a:pt x="5" y="80"/>
                  </a:lnTo>
                  <a:lnTo>
                    <a:pt x="0" y="72"/>
                  </a:lnTo>
                  <a:lnTo>
                    <a:pt x="0" y="64"/>
                  </a:lnTo>
                  <a:lnTo>
                    <a:pt x="0" y="56"/>
                  </a:lnTo>
                  <a:lnTo>
                    <a:pt x="2" y="48"/>
                  </a:lnTo>
                  <a:lnTo>
                    <a:pt x="5" y="41"/>
                  </a:lnTo>
                  <a:lnTo>
                    <a:pt x="10" y="33"/>
                  </a:lnTo>
                  <a:lnTo>
                    <a:pt x="17" y="26"/>
                  </a:lnTo>
                  <a:lnTo>
                    <a:pt x="25" y="19"/>
                  </a:lnTo>
                  <a:lnTo>
                    <a:pt x="34" y="13"/>
                  </a:lnTo>
                  <a:lnTo>
                    <a:pt x="49" y="8"/>
                  </a:lnTo>
                  <a:lnTo>
                    <a:pt x="64" y="4"/>
                  </a:lnTo>
                  <a:lnTo>
                    <a:pt x="78" y="1"/>
                  </a:lnTo>
                  <a:lnTo>
                    <a:pt x="93" y="0"/>
                  </a:lnTo>
                  <a:lnTo>
                    <a:pt x="108" y="1"/>
                  </a:lnTo>
                  <a:lnTo>
                    <a:pt x="123" y="3"/>
                  </a:lnTo>
                  <a:lnTo>
                    <a:pt x="137" y="5"/>
                  </a:lnTo>
                  <a:lnTo>
                    <a:pt x="150" y="11"/>
                  </a:lnTo>
                  <a:lnTo>
                    <a:pt x="159" y="17"/>
                  </a:lnTo>
                  <a:lnTo>
                    <a:pt x="167" y="25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10" name="Freeform 14"/>
            <p:cNvSpPr/>
            <p:nvPr/>
          </p:nvSpPr>
          <p:spPr>
            <a:xfrm>
              <a:off x="3074" y="494"/>
              <a:ext cx="132" cy="88"/>
            </a:xfrm>
            <a:custGeom>
              <a:avLst/>
              <a:gdLst>
                <a:gd name="txL" fmla="*/ 0 w 132"/>
                <a:gd name="txT" fmla="*/ 0 h 88"/>
                <a:gd name="txR" fmla="*/ 132 w 132"/>
                <a:gd name="txB" fmla="*/ 88 h 88"/>
              </a:gdLst>
              <a:ahLst/>
              <a:cxnLst>
                <a:cxn ang="0">
                  <a:pos x="132" y="53"/>
                </a:cxn>
                <a:cxn ang="0">
                  <a:pos x="130" y="56"/>
                </a:cxn>
                <a:cxn ang="0">
                  <a:pos x="127" y="60"/>
                </a:cxn>
                <a:cxn ang="0">
                  <a:pos x="125" y="63"/>
                </a:cxn>
                <a:cxn ang="0">
                  <a:pos x="125" y="68"/>
                </a:cxn>
                <a:cxn ang="0">
                  <a:pos x="122" y="71"/>
                </a:cxn>
                <a:cxn ang="0">
                  <a:pos x="122" y="74"/>
                </a:cxn>
                <a:cxn ang="0">
                  <a:pos x="120" y="78"/>
                </a:cxn>
                <a:cxn ang="0">
                  <a:pos x="115" y="81"/>
                </a:cxn>
                <a:cxn ang="0">
                  <a:pos x="108" y="85"/>
                </a:cxn>
                <a:cxn ang="0">
                  <a:pos x="100" y="87"/>
                </a:cxn>
                <a:cxn ang="0">
                  <a:pos x="83" y="88"/>
                </a:cxn>
                <a:cxn ang="0">
                  <a:pos x="69" y="87"/>
                </a:cxn>
                <a:cxn ang="0">
                  <a:pos x="54" y="85"/>
                </a:cxn>
                <a:cxn ang="0">
                  <a:pos x="44" y="80"/>
                </a:cxn>
                <a:cxn ang="0">
                  <a:pos x="32" y="76"/>
                </a:cxn>
                <a:cxn ang="0">
                  <a:pos x="24" y="70"/>
                </a:cxn>
                <a:cxn ang="0">
                  <a:pos x="17" y="64"/>
                </a:cxn>
                <a:cxn ang="0">
                  <a:pos x="10" y="58"/>
                </a:cxn>
                <a:cxn ang="0">
                  <a:pos x="5" y="53"/>
                </a:cxn>
                <a:cxn ang="0">
                  <a:pos x="0" y="46"/>
                </a:cxn>
                <a:cxn ang="0">
                  <a:pos x="29" y="0"/>
                </a:cxn>
                <a:cxn ang="0">
                  <a:pos x="51" y="0"/>
                </a:cxn>
                <a:cxn ang="0">
                  <a:pos x="69" y="1"/>
                </a:cxn>
                <a:cxn ang="0">
                  <a:pos x="83" y="5"/>
                </a:cxn>
                <a:cxn ang="0">
                  <a:pos x="93" y="9"/>
                </a:cxn>
                <a:cxn ang="0">
                  <a:pos x="103" y="16"/>
                </a:cxn>
                <a:cxn ang="0">
                  <a:pos x="113" y="22"/>
                </a:cxn>
                <a:cxn ang="0">
                  <a:pos x="118" y="30"/>
                </a:cxn>
                <a:cxn ang="0">
                  <a:pos x="125" y="38"/>
                </a:cxn>
                <a:cxn ang="0">
                  <a:pos x="130" y="46"/>
                </a:cxn>
                <a:cxn ang="0">
                  <a:pos x="132" y="53"/>
                </a:cxn>
                <a:cxn ang="0">
                  <a:pos x="132" y="53"/>
                </a:cxn>
              </a:cxnLst>
              <a:rect l="txL" t="txT" r="txR" b="txB"/>
              <a:pathLst>
                <a:path w="132" h="88">
                  <a:moveTo>
                    <a:pt x="132" y="53"/>
                  </a:moveTo>
                  <a:lnTo>
                    <a:pt x="130" y="56"/>
                  </a:lnTo>
                  <a:lnTo>
                    <a:pt x="127" y="60"/>
                  </a:lnTo>
                  <a:lnTo>
                    <a:pt x="125" y="63"/>
                  </a:lnTo>
                  <a:lnTo>
                    <a:pt x="125" y="68"/>
                  </a:lnTo>
                  <a:lnTo>
                    <a:pt x="122" y="71"/>
                  </a:lnTo>
                  <a:lnTo>
                    <a:pt x="122" y="74"/>
                  </a:lnTo>
                  <a:lnTo>
                    <a:pt x="120" y="78"/>
                  </a:lnTo>
                  <a:lnTo>
                    <a:pt x="115" y="81"/>
                  </a:lnTo>
                  <a:lnTo>
                    <a:pt x="108" y="85"/>
                  </a:lnTo>
                  <a:lnTo>
                    <a:pt x="100" y="87"/>
                  </a:lnTo>
                  <a:lnTo>
                    <a:pt x="83" y="88"/>
                  </a:lnTo>
                  <a:lnTo>
                    <a:pt x="69" y="87"/>
                  </a:lnTo>
                  <a:lnTo>
                    <a:pt x="54" y="85"/>
                  </a:lnTo>
                  <a:lnTo>
                    <a:pt x="44" y="80"/>
                  </a:lnTo>
                  <a:lnTo>
                    <a:pt x="32" y="76"/>
                  </a:lnTo>
                  <a:lnTo>
                    <a:pt x="24" y="70"/>
                  </a:lnTo>
                  <a:lnTo>
                    <a:pt x="17" y="64"/>
                  </a:lnTo>
                  <a:lnTo>
                    <a:pt x="10" y="58"/>
                  </a:lnTo>
                  <a:lnTo>
                    <a:pt x="5" y="53"/>
                  </a:lnTo>
                  <a:lnTo>
                    <a:pt x="0" y="46"/>
                  </a:lnTo>
                  <a:lnTo>
                    <a:pt x="29" y="0"/>
                  </a:lnTo>
                  <a:lnTo>
                    <a:pt x="51" y="0"/>
                  </a:lnTo>
                  <a:lnTo>
                    <a:pt x="69" y="1"/>
                  </a:lnTo>
                  <a:lnTo>
                    <a:pt x="83" y="5"/>
                  </a:lnTo>
                  <a:lnTo>
                    <a:pt x="93" y="9"/>
                  </a:lnTo>
                  <a:lnTo>
                    <a:pt x="103" y="16"/>
                  </a:lnTo>
                  <a:lnTo>
                    <a:pt x="113" y="22"/>
                  </a:lnTo>
                  <a:lnTo>
                    <a:pt x="118" y="30"/>
                  </a:lnTo>
                  <a:lnTo>
                    <a:pt x="125" y="38"/>
                  </a:lnTo>
                  <a:lnTo>
                    <a:pt x="130" y="46"/>
                  </a:lnTo>
                  <a:lnTo>
                    <a:pt x="132" y="53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11" name="Freeform 15"/>
            <p:cNvSpPr/>
            <p:nvPr/>
          </p:nvSpPr>
          <p:spPr>
            <a:xfrm>
              <a:off x="2645" y="510"/>
              <a:ext cx="115" cy="92"/>
            </a:xfrm>
            <a:custGeom>
              <a:avLst/>
              <a:gdLst>
                <a:gd name="txL" fmla="*/ 0 w 115"/>
                <a:gd name="txT" fmla="*/ 0 h 92"/>
                <a:gd name="txR" fmla="*/ 115 w 115"/>
                <a:gd name="txB" fmla="*/ 92 h 92"/>
              </a:gdLst>
              <a:ahLst/>
              <a:cxnLst>
                <a:cxn ang="0">
                  <a:pos x="113" y="30"/>
                </a:cxn>
                <a:cxn ang="0">
                  <a:pos x="115" y="38"/>
                </a:cxn>
                <a:cxn ang="0">
                  <a:pos x="115" y="46"/>
                </a:cxn>
                <a:cxn ang="0">
                  <a:pos x="115" y="54"/>
                </a:cxn>
                <a:cxn ang="0">
                  <a:pos x="110" y="61"/>
                </a:cxn>
                <a:cxn ang="0">
                  <a:pos x="108" y="68"/>
                </a:cxn>
                <a:cxn ang="0">
                  <a:pos x="100" y="74"/>
                </a:cxn>
                <a:cxn ang="0">
                  <a:pos x="93" y="80"/>
                </a:cxn>
                <a:cxn ang="0">
                  <a:pos x="86" y="85"/>
                </a:cxn>
                <a:cxn ang="0">
                  <a:pos x="74" y="89"/>
                </a:cxn>
                <a:cxn ang="0">
                  <a:pos x="61" y="92"/>
                </a:cxn>
                <a:cxn ang="0">
                  <a:pos x="51" y="90"/>
                </a:cxn>
                <a:cxn ang="0">
                  <a:pos x="39" y="88"/>
                </a:cxn>
                <a:cxn ang="0">
                  <a:pos x="32" y="86"/>
                </a:cxn>
                <a:cxn ang="0">
                  <a:pos x="22" y="81"/>
                </a:cxn>
                <a:cxn ang="0">
                  <a:pos x="15" y="78"/>
                </a:cxn>
                <a:cxn ang="0">
                  <a:pos x="10" y="73"/>
                </a:cxn>
                <a:cxn ang="0">
                  <a:pos x="5" y="69"/>
                </a:cxn>
                <a:cxn ang="0">
                  <a:pos x="2" y="64"/>
                </a:cxn>
                <a:cxn ang="0">
                  <a:pos x="0" y="60"/>
                </a:cxn>
                <a:cxn ang="0">
                  <a:pos x="0" y="54"/>
                </a:cxn>
                <a:cxn ang="0">
                  <a:pos x="2" y="49"/>
                </a:cxn>
                <a:cxn ang="0">
                  <a:pos x="5" y="44"/>
                </a:cxn>
                <a:cxn ang="0">
                  <a:pos x="7" y="38"/>
                </a:cxn>
                <a:cxn ang="0">
                  <a:pos x="10" y="32"/>
                </a:cxn>
                <a:cxn ang="0">
                  <a:pos x="10" y="25"/>
                </a:cxn>
                <a:cxn ang="0">
                  <a:pos x="15" y="20"/>
                </a:cxn>
                <a:cxn ang="0">
                  <a:pos x="17" y="15"/>
                </a:cxn>
                <a:cxn ang="0">
                  <a:pos x="25" y="9"/>
                </a:cxn>
                <a:cxn ang="0">
                  <a:pos x="32" y="5"/>
                </a:cxn>
                <a:cxn ang="0">
                  <a:pos x="44" y="1"/>
                </a:cxn>
                <a:cxn ang="0">
                  <a:pos x="56" y="0"/>
                </a:cxn>
                <a:cxn ang="0">
                  <a:pos x="69" y="0"/>
                </a:cxn>
                <a:cxn ang="0">
                  <a:pos x="78" y="1"/>
                </a:cxn>
                <a:cxn ang="0">
                  <a:pos x="88" y="4"/>
                </a:cxn>
                <a:cxn ang="0">
                  <a:pos x="96" y="7"/>
                </a:cxn>
                <a:cxn ang="0">
                  <a:pos x="103" y="10"/>
                </a:cxn>
                <a:cxn ang="0">
                  <a:pos x="108" y="15"/>
                </a:cxn>
                <a:cxn ang="0">
                  <a:pos x="110" y="20"/>
                </a:cxn>
                <a:cxn ang="0">
                  <a:pos x="113" y="25"/>
                </a:cxn>
                <a:cxn ang="0">
                  <a:pos x="113" y="30"/>
                </a:cxn>
                <a:cxn ang="0">
                  <a:pos x="113" y="30"/>
                </a:cxn>
              </a:cxnLst>
              <a:rect l="txL" t="txT" r="txR" b="txB"/>
              <a:pathLst>
                <a:path w="115" h="92">
                  <a:moveTo>
                    <a:pt x="113" y="30"/>
                  </a:moveTo>
                  <a:lnTo>
                    <a:pt x="115" y="38"/>
                  </a:lnTo>
                  <a:lnTo>
                    <a:pt x="115" y="46"/>
                  </a:lnTo>
                  <a:lnTo>
                    <a:pt x="115" y="54"/>
                  </a:lnTo>
                  <a:lnTo>
                    <a:pt x="110" y="61"/>
                  </a:lnTo>
                  <a:lnTo>
                    <a:pt x="108" y="68"/>
                  </a:lnTo>
                  <a:lnTo>
                    <a:pt x="100" y="74"/>
                  </a:lnTo>
                  <a:lnTo>
                    <a:pt x="93" y="80"/>
                  </a:lnTo>
                  <a:lnTo>
                    <a:pt x="86" y="85"/>
                  </a:lnTo>
                  <a:lnTo>
                    <a:pt x="74" y="89"/>
                  </a:lnTo>
                  <a:lnTo>
                    <a:pt x="61" y="92"/>
                  </a:lnTo>
                  <a:lnTo>
                    <a:pt x="51" y="90"/>
                  </a:lnTo>
                  <a:lnTo>
                    <a:pt x="39" y="88"/>
                  </a:lnTo>
                  <a:lnTo>
                    <a:pt x="32" y="86"/>
                  </a:lnTo>
                  <a:lnTo>
                    <a:pt x="22" y="81"/>
                  </a:lnTo>
                  <a:lnTo>
                    <a:pt x="15" y="78"/>
                  </a:lnTo>
                  <a:lnTo>
                    <a:pt x="10" y="73"/>
                  </a:lnTo>
                  <a:lnTo>
                    <a:pt x="5" y="69"/>
                  </a:lnTo>
                  <a:lnTo>
                    <a:pt x="2" y="64"/>
                  </a:lnTo>
                  <a:lnTo>
                    <a:pt x="0" y="60"/>
                  </a:lnTo>
                  <a:lnTo>
                    <a:pt x="0" y="54"/>
                  </a:lnTo>
                  <a:lnTo>
                    <a:pt x="2" y="49"/>
                  </a:lnTo>
                  <a:lnTo>
                    <a:pt x="5" y="44"/>
                  </a:lnTo>
                  <a:lnTo>
                    <a:pt x="7" y="38"/>
                  </a:lnTo>
                  <a:lnTo>
                    <a:pt x="10" y="32"/>
                  </a:lnTo>
                  <a:lnTo>
                    <a:pt x="10" y="25"/>
                  </a:lnTo>
                  <a:lnTo>
                    <a:pt x="15" y="20"/>
                  </a:lnTo>
                  <a:lnTo>
                    <a:pt x="17" y="15"/>
                  </a:lnTo>
                  <a:lnTo>
                    <a:pt x="25" y="9"/>
                  </a:lnTo>
                  <a:lnTo>
                    <a:pt x="32" y="5"/>
                  </a:lnTo>
                  <a:lnTo>
                    <a:pt x="44" y="1"/>
                  </a:lnTo>
                  <a:lnTo>
                    <a:pt x="56" y="0"/>
                  </a:lnTo>
                  <a:lnTo>
                    <a:pt x="69" y="0"/>
                  </a:lnTo>
                  <a:lnTo>
                    <a:pt x="78" y="1"/>
                  </a:lnTo>
                  <a:lnTo>
                    <a:pt x="88" y="4"/>
                  </a:lnTo>
                  <a:lnTo>
                    <a:pt x="96" y="7"/>
                  </a:lnTo>
                  <a:lnTo>
                    <a:pt x="103" y="10"/>
                  </a:lnTo>
                  <a:lnTo>
                    <a:pt x="108" y="15"/>
                  </a:lnTo>
                  <a:lnTo>
                    <a:pt x="110" y="20"/>
                  </a:lnTo>
                  <a:lnTo>
                    <a:pt x="113" y="25"/>
                  </a:lnTo>
                  <a:lnTo>
                    <a:pt x="113" y="3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12" name="Freeform 16"/>
            <p:cNvSpPr/>
            <p:nvPr/>
          </p:nvSpPr>
          <p:spPr>
            <a:xfrm>
              <a:off x="3118" y="523"/>
              <a:ext cx="47" cy="33"/>
            </a:xfrm>
            <a:custGeom>
              <a:avLst/>
              <a:gdLst>
                <a:gd name="txL" fmla="*/ 0 w 47"/>
                <a:gd name="txT" fmla="*/ 0 h 33"/>
                <a:gd name="txR" fmla="*/ 47 w 47"/>
                <a:gd name="txB" fmla="*/ 33 h 33"/>
              </a:gdLst>
              <a:ahLst/>
              <a:cxnLst>
                <a:cxn ang="0">
                  <a:pos x="37" y="33"/>
                </a:cxn>
                <a:cxn ang="0">
                  <a:pos x="32" y="33"/>
                </a:cxn>
                <a:cxn ang="0">
                  <a:pos x="25" y="33"/>
                </a:cxn>
                <a:cxn ang="0">
                  <a:pos x="20" y="31"/>
                </a:cxn>
                <a:cxn ang="0">
                  <a:pos x="17" y="29"/>
                </a:cxn>
                <a:cxn ang="0">
                  <a:pos x="15" y="26"/>
                </a:cxn>
                <a:cxn ang="0">
                  <a:pos x="12" y="24"/>
                </a:cxn>
                <a:cxn ang="0">
                  <a:pos x="10" y="20"/>
                </a:cxn>
                <a:cxn ang="0">
                  <a:pos x="7" y="17"/>
                </a:cxn>
                <a:cxn ang="0">
                  <a:pos x="5" y="15"/>
                </a:cxn>
                <a:cxn ang="0">
                  <a:pos x="0" y="12"/>
                </a:cxn>
                <a:cxn ang="0">
                  <a:pos x="12" y="0"/>
                </a:cxn>
                <a:cxn ang="0">
                  <a:pos x="22" y="1"/>
                </a:cxn>
                <a:cxn ang="0">
                  <a:pos x="29" y="2"/>
                </a:cxn>
                <a:cxn ang="0">
                  <a:pos x="37" y="4"/>
                </a:cxn>
                <a:cxn ang="0">
                  <a:pos x="42" y="8"/>
                </a:cxn>
                <a:cxn ang="0">
                  <a:pos x="44" y="12"/>
                </a:cxn>
                <a:cxn ang="0">
                  <a:pos x="47" y="17"/>
                </a:cxn>
                <a:cxn ang="0">
                  <a:pos x="47" y="20"/>
                </a:cxn>
                <a:cxn ang="0">
                  <a:pos x="44" y="25"/>
                </a:cxn>
                <a:cxn ang="0">
                  <a:pos x="42" y="29"/>
                </a:cxn>
                <a:cxn ang="0">
                  <a:pos x="37" y="33"/>
                </a:cxn>
                <a:cxn ang="0">
                  <a:pos x="37" y="33"/>
                </a:cxn>
              </a:cxnLst>
              <a:rect l="txL" t="txT" r="txR" b="txB"/>
              <a:pathLst>
                <a:path w="47" h="33">
                  <a:moveTo>
                    <a:pt x="37" y="33"/>
                  </a:moveTo>
                  <a:lnTo>
                    <a:pt x="32" y="33"/>
                  </a:lnTo>
                  <a:lnTo>
                    <a:pt x="25" y="33"/>
                  </a:lnTo>
                  <a:lnTo>
                    <a:pt x="20" y="31"/>
                  </a:lnTo>
                  <a:lnTo>
                    <a:pt x="17" y="29"/>
                  </a:lnTo>
                  <a:lnTo>
                    <a:pt x="15" y="26"/>
                  </a:lnTo>
                  <a:lnTo>
                    <a:pt x="12" y="24"/>
                  </a:lnTo>
                  <a:lnTo>
                    <a:pt x="10" y="20"/>
                  </a:lnTo>
                  <a:lnTo>
                    <a:pt x="7" y="17"/>
                  </a:lnTo>
                  <a:lnTo>
                    <a:pt x="5" y="15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22" y="1"/>
                  </a:lnTo>
                  <a:lnTo>
                    <a:pt x="29" y="2"/>
                  </a:lnTo>
                  <a:lnTo>
                    <a:pt x="37" y="4"/>
                  </a:lnTo>
                  <a:lnTo>
                    <a:pt x="42" y="8"/>
                  </a:lnTo>
                  <a:lnTo>
                    <a:pt x="44" y="12"/>
                  </a:lnTo>
                  <a:lnTo>
                    <a:pt x="47" y="17"/>
                  </a:lnTo>
                  <a:lnTo>
                    <a:pt x="47" y="20"/>
                  </a:lnTo>
                  <a:lnTo>
                    <a:pt x="44" y="25"/>
                  </a:lnTo>
                  <a:lnTo>
                    <a:pt x="42" y="29"/>
                  </a:lnTo>
                  <a:lnTo>
                    <a:pt x="37" y="3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13" name="Freeform 17"/>
            <p:cNvSpPr/>
            <p:nvPr/>
          </p:nvSpPr>
          <p:spPr>
            <a:xfrm>
              <a:off x="2696" y="540"/>
              <a:ext cx="27" cy="33"/>
            </a:xfrm>
            <a:custGeom>
              <a:avLst/>
              <a:gdLst>
                <a:gd name="txL" fmla="*/ 0 w 27"/>
                <a:gd name="txT" fmla="*/ 0 h 33"/>
                <a:gd name="txR" fmla="*/ 27 w 27"/>
                <a:gd name="txB" fmla="*/ 33 h 33"/>
              </a:gdLst>
              <a:ahLst/>
              <a:cxnLst>
                <a:cxn ang="0">
                  <a:pos x="18" y="0"/>
                </a:cxn>
                <a:cxn ang="0">
                  <a:pos x="23" y="3"/>
                </a:cxn>
                <a:cxn ang="0">
                  <a:pos x="27" y="7"/>
                </a:cxn>
                <a:cxn ang="0">
                  <a:pos x="27" y="9"/>
                </a:cxn>
                <a:cxn ang="0">
                  <a:pos x="27" y="14"/>
                </a:cxn>
                <a:cxn ang="0">
                  <a:pos x="27" y="17"/>
                </a:cxn>
                <a:cxn ang="0">
                  <a:pos x="25" y="20"/>
                </a:cxn>
                <a:cxn ang="0">
                  <a:pos x="23" y="24"/>
                </a:cxn>
                <a:cxn ang="0">
                  <a:pos x="20" y="27"/>
                </a:cxn>
                <a:cxn ang="0">
                  <a:pos x="15" y="30"/>
                </a:cxn>
                <a:cxn ang="0">
                  <a:pos x="10" y="33"/>
                </a:cxn>
                <a:cxn ang="0">
                  <a:pos x="0" y="33"/>
                </a:cxn>
                <a:cxn ang="0">
                  <a:pos x="0" y="0"/>
                </a:cxn>
                <a:cxn ang="0">
                  <a:pos x="18" y="0"/>
                </a:cxn>
                <a:cxn ang="0">
                  <a:pos x="18" y="0"/>
                </a:cxn>
              </a:cxnLst>
              <a:rect l="txL" t="txT" r="txR" b="txB"/>
              <a:pathLst>
                <a:path w="27" h="33">
                  <a:moveTo>
                    <a:pt x="18" y="0"/>
                  </a:moveTo>
                  <a:lnTo>
                    <a:pt x="23" y="3"/>
                  </a:lnTo>
                  <a:lnTo>
                    <a:pt x="27" y="7"/>
                  </a:lnTo>
                  <a:lnTo>
                    <a:pt x="27" y="9"/>
                  </a:lnTo>
                  <a:lnTo>
                    <a:pt x="27" y="14"/>
                  </a:lnTo>
                  <a:lnTo>
                    <a:pt x="27" y="17"/>
                  </a:lnTo>
                  <a:lnTo>
                    <a:pt x="25" y="20"/>
                  </a:lnTo>
                  <a:lnTo>
                    <a:pt x="23" y="24"/>
                  </a:lnTo>
                  <a:lnTo>
                    <a:pt x="20" y="27"/>
                  </a:lnTo>
                  <a:lnTo>
                    <a:pt x="15" y="30"/>
                  </a:lnTo>
                  <a:lnTo>
                    <a:pt x="10" y="33"/>
                  </a:lnTo>
                  <a:lnTo>
                    <a:pt x="0" y="33"/>
                  </a:lnTo>
                  <a:lnTo>
                    <a:pt x="0" y="0"/>
                  </a:lnTo>
                  <a:lnTo>
                    <a:pt x="18" y="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14" name="Freeform 18"/>
            <p:cNvSpPr/>
            <p:nvPr/>
          </p:nvSpPr>
          <p:spPr>
            <a:xfrm>
              <a:off x="2802" y="552"/>
              <a:ext cx="274" cy="124"/>
            </a:xfrm>
            <a:custGeom>
              <a:avLst/>
              <a:gdLst>
                <a:gd name="txL" fmla="*/ 0 w 274"/>
                <a:gd name="txT" fmla="*/ 0 h 124"/>
                <a:gd name="txR" fmla="*/ 274 w 274"/>
                <a:gd name="txB" fmla="*/ 124 h 124"/>
              </a:gdLst>
              <a:ahLst/>
              <a:cxnLst>
                <a:cxn ang="0">
                  <a:pos x="272" y="53"/>
                </a:cxn>
                <a:cxn ang="0">
                  <a:pos x="274" y="66"/>
                </a:cxn>
                <a:cxn ang="0">
                  <a:pos x="272" y="76"/>
                </a:cxn>
                <a:cxn ang="0">
                  <a:pos x="265" y="86"/>
                </a:cxn>
                <a:cxn ang="0">
                  <a:pos x="252" y="94"/>
                </a:cxn>
                <a:cxn ang="0">
                  <a:pos x="235" y="101"/>
                </a:cxn>
                <a:cxn ang="0">
                  <a:pos x="218" y="108"/>
                </a:cxn>
                <a:cxn ang="0">
                  <a:pos x="198" y="112"/>
                </a:cxn>
                <a:cxn ang="0">
                  <a:pos x="176" y="117"/>
                </a:cxn>
                <a:cxn ang="0">
                  <a:pos x="154" y="120"/>
                </a:cxn>
                <a:cxn ang="0">
                  <a:pos x="132" y="124"/>
                </a:cxn>
                <a:cxn ang="0">
                  <a:pos x="115" y="124"/>
                </a:cxn>
                <a:cxn ang="0">
                  <a:pos x="98" y="123"/>
                </a:cxn>
                <a:cxn ang="0">
                  <a:pos x="83" y="120"/>
                </a:cxn>
                <a:cxn ang="0">
                  <a:pos x="66" y="117"/>
                </a:cxn>
                <a:cxn ang="0">
                  <a:pos x="51" y="112"/>
                </a:cxn>
                <a:cxn ang="0">
                  <a:pos x="39" y="108"/>
                </a:cxn>
                <a:cxn ang="0">
                  <a:pos x="27" y="102"/>
                </a:cxn>
                <a:cxn ang="0">
                  <a:pos x="17" y="96"/>
                </a:cxn>
                <a:cxn ang="0">
                  <a:pos x="7" y="90"/>
                </a:cxn>
                <a:cxn ang="0">
                  <a:pos x="0" y="83"/>
                </a:cxn>
                <a:cxn ang="0">
                  <a:pos x="0" y="75"/>
                </a:cxn>
                <a:cxn ang="0">
                  <a:pos x="0" y="68"/>
                </a:cxn>
                <a:cxn ang="0">
                  <a:pos x="0" y="61"/>
                </a:cxn>
                <a:cxn ang="0">
                  <a:pos x="2" y="54"/>
                </a:cxn>
                <a:cxn ang="0">
                  <a:pos x="7" y="48"/>
                </a:cxn>
                <a:cxn ang="0">
                  <a:pos x="12" y="42"/>
                </a:cxn>
                <a:cxn ang="0">
                  <a:pos x="17" y="36"/>
                </a:cxn>
                <a:cxn ang="0">
                  <a:pos x="24" y="31"/>
                </a:cxn>
                <a:cxn ang="0">
                  <a:pos x="34" y="26"/>
                </a:cxn>
                <a:cxn ang="0">
                  <a:pos x="44" y="21"/>
                </a:cxn>
                <a:cxn ang="0">
                  <a:pos x="51" y="15"/>
                </a:cxn>
                <a:cxn ang="0">
                  <a:pos x="59" y="12"/>
                </a:cxn>
                <a:cxn ang="0">
                  <a:pos x="68" y="8"/>
                </a:cxn>
                <a:cxn ang="0">
                  <a:pos x="81" y="7"/>
                </a:cxn>
                <a:cxn ang="0">
                  <a:pos x="91" y="5"/>
                </a:cxn>
                <a:cxn ang="0">
                  <a:pos x="103" y="5"/>
                </a:cxn>
                <a:cxn ang="0">
                  <a:pos x="115" y="4"/>
                </a:cxn>
                <a:cxn ang="0">
                  <a:pos x="127" y="3"/>
                </a:cxn>
                <a:cxn ang="0">
                  <a:pos x="140" y="2"/>
                </a:cxn>
                <a:cxn ang="0">
                  <a:pos x="152" y="0"/>
                </a:cxn>
                <a:cxn ang="0">
                  <a:pos x="171" y="0"/>
                </a:cxn>
                <a:cxn ang="0">
                  <a:pos x="189" y="3"/>
                </a:cxn>
                <a:cxn ang="0">
                  <a:pos x="203" y="6"/>
                </a:cxn>
                <a:cxn ang="0">
                  <a:pos x="218" y="12"/>
                </a:cxn>
                <a:cxn ang="0">
                  <a:pos x="230" y="18"/>
                </a:cxn>
                <a:cxn ang="0">
                  <a:pos x="243" y="24"/>
                </a:cxn>
                <a:cxn ang="0">
                  <a:pos x="252" y="31"/>
                </a:cxn>
                <a:cxn ang="0">
                  <a:pos x="260" y="38"/>
                </a:cxn>
                <a:cxn ang="0">
                  <a:pos x="267" y="46"/>
                </a:cxn>
                <a:cxn ang="0">
                  <a:pos x="272" y="53"/>
                </a:cxn>
                <a:cxn ang="0">
                  <a:pos x="272" y="53"/>
                </a:cxn>
              </a:cxnLst>
              <a:rect l="txL" t="txT" r="txR" b="txB"/>
              <a:pathLst>
                <a:path w="274" h="124">
                  <a:moveTo>
                    <a:pt x="272" y="53"/>
                  </a:moveTo>
                  <a:lnTo>
                    <a:pt x="274" y="66"/>
                  </a:lnTo>
                  <a:lnTo>
                    <a:pt x="272" y="76"/>
                  </a:lnTo>
                  <a:lnTo>
                    <a:pt x="265" y="86"/>
                  </a:lnTo>
                  <a:lnTo>
                    <a:pt x="252" y="94"/>
                  </a:lnTo>
                  <a:lnTo>
                    <a:pt x="235" y="101"/>
                  </a:lnTo>
                  <a:lnTo>
                    <a:pt x="218" y="108"/>
                  </a:lnTo>
                  <a:lnTo>
                    <a:pt x="198" y="112"/>
                  </a:lnTo>
                  <a:lnTo>
                    <a:pt x="176" y="117"/>
                  </a:lnTo>
                  <a:lnTo>
                    <a:pt x="154" y="120"/>
                  </a:lnTo>
                  <a:lnTo>
                    <a:pt x="132" y="124"/>
                  </a:lnTo>
                  <a:lnTo>
                    <a:pt x="115" y="124"/>
                  </a:lnTo>
                  <a:lnTo>
                    <a:pt x="98" y="123"/>
                  </a:lnTo>
                  <a:lnTo>
                    <a:pt x="83" y="120"/>
                  </a:lnTo>
                  <a:lnTo>
                    <a:pt x="66" y="117"/>
                  </a:lnTo>
                  <a:lnTo>
                    <a:pt x="51" y="112"/>
                  </a:lnTo>
                  <a:lnTo>
                    <a:pt x="39" y="108"/>
                  </a:lnTo>
                  <a:lnTo>
                    <a:pt x="27" y="102"/>
                  </a:lnTo>
                  <a:lnTo>
                    <a:pt x="17" y="96"/>
                  </a:lnTo>
                  <a:lnTo>
                    <a:pt x="7" y="90"/>
                  </a:lnTo>
                  <a:lnTo>
                    <a:pt x="0" y="83"/>
                  </a:lnTo>
                  <a:lnTo>
                    <a:pt x="0" y="75"/>
                  </a:lnTo>
                  <a:lnTo>
                    <a:pt x="0" y="68"/>
                  </a:lnTo>
                  <a:lnTo>
                    <a:pt x="0" y="61"/>
                  </a:lnTo>
                  <a:lnTo>
                    <a:pt x="2" y="54"/>
                  </a:lnTo>
                  <a:lnTo>
                    <a:pt x="7" y="48"/>
                  </a:lnTo>
                  <a:lnTo>
                    <a:pt x="12" y="42"/>
                  </a:lnTo>
                  <a:lnTo>
                    <a:pt x="17" y="36"/>
                  </a:lnTo>
                  <a:lnTo>
                    <a:pt x="24" y="31"/>
                  </a:lnTo>
                  <a:lnTo>
                    <a:pt x="34" y="26"/>
                  </a:lnTo>
                  <a:lnTo>
                    <a:pt x="44" y="21"/>
                  </a:lnTo>
                  <a:lnTo>
                    <a:pt x="51" y="15"/>
                  </a:lnTo>
                  <a:lnTo>
                    <a:pt x="59" y="12"/>
                  </a:lnTo>
                  <a:lnTo>
                    <a:pt x="68" y="8"/>
                  </a:lnTo>
                  <a:lnTo>
                    <a:pt x="81" y="7"/>
                  </a:lnTo>
                  <a:lnTo>
                    <a:pt x="91" y="5"/>
                  </a:lnTo>
                  <a:lnTo>
                    <a:pt x="103" y="5"/>
                  </a:lnTo>
                  <a:lnTo>
                    <a:pt x="115" y="4"/>
                  </a:lnTo>
                  <a:lnTo>
                    <a:pt x="127" y="3"/>
                  </a:lnTo>
                  <a:lnTo>
                    <a:pt x="140" y="2"/>
                  </a:lnTo>
                  <a:lnTo>
                    <a:pt x="152" y="0"/>
                  </a:lnTo>
                  <a:lnTo>
                    <a:pt x="171" y="0"/>
                  </a:lnTo>
                  <a:lnTo>
                    <a:pt x="189" y="3"/>
                  </a:lnTo>
                  <a:lnTo>
                    <a:pt x="203" y="6"/>
                  </a:lnTo>
                  <a:lnTo>
                    <a:pt x="218" y="12"/>
                  </a:lnTo>
                  <a:lnTo>
                    <a:pt x="230" y="18"/>
                  </a:lnTo>
                  <a:lnTo>
                    <a:pt x="243" y="24"/>
                  </a:lnTo>
                  <a:lnTo>
                    <a:pt x="252" y="31"/>
                  </a:lnTo>
                  <a:lnTo>
                    <a:pt x="260" y="38"/>
                  </a:lnTo>
                  <a:lnTo>
                    <a:pt x="267" y="46"/>
                  </a:lnTo>
                  <a:lnTo>
                    <a:pt x="272" y="5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15" name="Freeform 19"/>
            <p:cNvSpPr/>
            <p:nvPr/>
          </p:nvSpPr>
          <p:spPr>
            <a:xfrm>
              <a:off x="2826" y="564"/>
              <a:ext cx="223" cy="99"/>
            </a:xfrm>
            <a:custGeom>
              <a:avLst/>
              <a:gdLst>
                <a:gd name="txL" fmla="*/ 0 w 223"/>
                <a:gd name="txT" fmla="*/ 0 h 99"/>
                <a:gd name="txR" fmla="*/ 223 w 223"/>
                <a:gd name="txB" fmla="*/ 99 h 99"/>
              </a:gdLst>
              <a:ahLst/>
              <a:cxnLst>
                <a:cxn ang="0">
                  <a:pos x="223" y="44"/>
                </a:cxn>
                <a:cxn ang="0">
                  <a:pos x="223" y="54"/>
                </a:cxn>
                <a:cxn ang="0">
                  <a:pos x="221" y="62"/>
                </a:cxn>
                <a:cxn ang="0">
                  <a:pos x="214" y="70"/>
                </a:cxn>
                <a:cxn ang="0">
                  <a:pos x="206" y="76"/>
                </a:cxn>
                <a:cxn ang="0">
                  <a:pos x="194" y="82"/>
                </a:cxn>
                <a:cxn ang="0">
                  <a:pos x="182" y="88"/>
                </a:cxn>
                <a:cxn ang="0">
                  <a:pos x="167" y="92"/>
                </a:cxn>
                <a:cxn ang="0">
                  <a:pos x="150" y="96"/>
                </a:cxn>
                <a:cxn ang="0">
                  <a:pos x="135" y="98"/>
                </a:cxn>
                <a:cxn ang="0">
                  <a:pos x="116" y="99"/>
                </a:cxn>
                <a:cxn ang="0">
                  <a:pos x="98" y="99"/>
                </a:cxn>
                <a:cxn ang="0">
                  <a:pos x="84" y="98"/>
                </a:cxn>
                <a:cxn ang="0">
                  <a:pos x="69" y="97"/>
                </a:cxn>
                <a:cxn ang="0">
                  <a:pos x="54" y="94"/>
                </a:cxn>
                <a:cxn ang="0">
                  <a:pos x="42" y="89"/>
                </a:cxn>
                <a:cxn ang="0">
                  <a:pos x="30" y="84"/>
                </a:cxn>
                <a:cxn ang="0">
                  <a:pos x="20" y="79"/>
                </a:cxn>
                <a:cxn ang="0">
                  <a:pos x="13" y="73"/>
                </a:cxn>
                <a:cxn ang="0">
                  <a:pos x="8" y="66"/>
                </a:cxn>
                <a:cxn ang="0">
                  <a:pos x="3" y="58"/>
                </a:cxn>
                <a:cxn ang="0">
                  <a:pos x="0" y="52"/>
                </a:cxn>
                <a:cxn ang="0">
                  <a:pos x="0" y="46"/>
                </a:cxn>
                <a:cxn ang="0">
                  <a:pos x="3" y="40"/>
                </a:cxn>
                <a:cxn ang="0">
                  <a:pos x="5" y="34"/>
                </a:cxn>
                <a:cxn ang="0">
                  <a:pos x="10" y="28"/>
                </a:cxn>
                <a:cxn ang="0">
                  <a:pos x="18" y="24"/>
                </a:cxn>
                <a:cxn ang="0">
                  <a:pos x="25" y="19"/>
                </a:cxn>
                <a:cxn ang="0">
                  <a:pos x="35" y="15"/>
                </a:cxn>
                <a:cxn ang="0">
                  <a:pos x="47" y="11"/>
                </a:cxn>
                <a:cxn ang="0">
                  <a:pos x="57" y="9"/>
                </a:cxn>
                <a:cxn ang="0">
                  <a:pos x="79" y="3"/>
                </a:cxn>
                <a:cxn ang="0">
                  <a:pos x="101" y="0"/>
                </a:cxn>
                <a:cxn ang="0">
                  <a:pos x="120" y="0"/>
                </a:cxn>
                <a:cxn ang="0">
                  <a:pos x="140" y="2"/>
                </a:cxn>
                <a:cxn ang="0">
                  <a:pos x="157" y="6"/>
                </a:cxn>
                <a:cxn ang="0">
                  <a:pos x="174" y="11"/>
                </a:cxn>
                <a:cxn ang="0">
                  <a:pos x="192" y="18"/>
                </a:cxn>
                <a:cxn ang="0">
                  <a:pos x="204" y="26"/>
                </a:cxn>
                <a:cxn ang="0">
                  <a:pos x="216" y="35"/>
                </a:cxn>
                <a:cxn ang="0">
                  <a:pos x="223" y="44"/>
                </a:cxn>
                <a:cxn ang="0">
                  <a:pos x="223" y="44"/>
                </a:cxn>
              </a:cxnLst>
              <a:rect l="txL" t="txT" r="txR" b="txB"/>
              <a:pathLst>
                <a:path w="223" h="99">
                  <a:moveTo>
                    <a:pt x="223" y="44"/>
                  </a:moveTo>
                  <a:lnTo>
                    <a:pt x="223" y="54"/>
                  </a:lnTo>
                  <a:lnTo>
                    <a:pt x="221" y="62"/>
                  </a:lnTo>
                  <a:lnTo>
                    <a:pt x="214" y="70"/>
                  </a:lnTo>
                  <a:lnTo>
                    <a:pt x="206" y="76"/>
                  </a:lnTo>
                  <a:lnTo>
                    <a:pt x="194" y="82"/>
                  </a:lnTo>
                  <a:lnTo>
                    <a:pt x="182" y="88"/>
                  </a:lnTo>
                  <a:lnTo>
                    <a:pt x="167" y="92"/>
                  </a:lnTo>
                  <a:lnTo>
                    <a:pt x="150" y="96"/>
                  </a:lnTo>
                  <a:lnTo>
                    <a:pt x="135" y="98"/>
                  </a:lnTo>
                  <a:lnTo>
                    <a:pt x="116" y="99"/>
                  </a:lnTo>
                  <a:lnTo>
                    <a:pt x="98" y="99"/>
                  </a:lnTo>
                  <a:lnTo>
                    <a:pt x="84" y="98"/>
                  </a:lnTo>
                  <a:lnTo>
                    <a:pt x="69" y="97"/>
                  </a:lnTo>
                  <a:lnTo>
                    <a:pt x="54" y="94"/>
                  </a:lnTo>
                  <a:lnTo>
                    <a:pt x="42" y="89"/>
                  </a:lnTo>
                  <a:lnTo>
                    <a:pt x="30" y="84"/>
                  </a:lnTo>
                  <a:lnTo>
                    <a:pt x="20" y="79"/>
                  </a:lnTo>
                  <a:lnTo>
                    <a:pt x="13" y="73"/>
                  </a:lnTo>
                  <a:lnTo>
                    <a:pt x="8" y="66"/>
                  </a:lnTo>
                  <a:lnTo>
                    <a:pt x="3" y="58"/>
                  </a:lnTo>
                  <a:lnTo>
                    <a:pt x="0" y="52"/>
                  </a:lnTo>
                  <a:lnTo>
                    <a:pt x="0" y="46"/>
                  </a:lnTo>
                  <a:lnTo>
                    <a:pt x="3" y="40"/>
                  </a:lnTo>
                  <a:lnTo>
                    <a:pt x="5" y="34"/>
                  </a:lnTo>
                  <a:lnTo>
                    <a:pt x="10" y="28"/>
                  </a:lnTo>
                  <a:lnTo>
                    <a:pt x="18" y="24"/>
                  </a:lnTo>
                  <a:lnTo>
                    <a:pt x="25" y="19"/>
                  </a:lnTo>
                  <a:lnTo>
                    <a:pt x="35" y="15"/>
                  </a:lnTo>
                  <a:lnTo>
                    <a:pt x="47" y="11"/>
                  </a:lnTo>
                  <a:lnTo>
                    <a:pt x="57" y="9"/>
                  </a:lnTo>
                  <a:lnTo>
                    <a:pt x="79" y="3"/>
                  </a:lnTo>
                  <a:lnTo>
                    <a:pt x="101" y="0"/>
                  </a:lnTo>
                  <a:lnTo>
                    <a:pt x="120" y="0"/>
                  </a:lnTo>
                  <a:lnTo>
                    <a:pt x="140" y="2"/>
                  </a:lnTo>
                  <a:lnTo>
                    <a:pt x="157" y="6"/>
                  </a:lnTo>
                  <a:lnTo>
                    <a:pt x="174" y="11"/>
                  </a:lnTo>
                  <a:lnTo>
                    <a:pt x="192" y="18"/>
                  </a:lnTo>
                  <a:lnTo>
                    <a:pt x="204" y="26"/>
                  </a:lnTo>
                  <a:lnTo>
                    <a:pt x="216" y="35"/>
                  </a:lnTo>
                  <a:lnTo>
                    <a:pt x="223" y="44"/>
                  </a:lnTo>
                  <a:close/>
                </a:path>
              </a:pathLst>
            </a:custGeom>
            <a:solidFill>
              <a:srgbClr val="FF00CC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16" name="Freeform 20"/>
            <p:cNvSpPr/>
            <p:nvPr/>
          </p:nvSpPr>
          <p:spPr>
            <a:xfrm>
              <a:off x="2544" y="602"/>
              <a:ext cx="780" cy="251"/>
            </a:xfrm>
            <a:custGeom>
              <a:avLst/>
              <a:gdLst>
                <a:gd name="txL" fmla="*/ 0 w 780"/>
                <a:gd name="txT" fmla="*/ 0 h 251"/>
                <a:gd name="txR" fmla="*/ 780 w 780"/>
                <a:gd name="txB" fmla="*/ 251 h 251"/>
              </a:gdLst>
              <a:ahLst/>
              <a:cxnLst>
                <a:cxn ang="0">
                  <a:pos x="770" y="33"/>
                </a:cxn>
                <a:cxn ang="0">
                  <a:pos x="736" y="59"/>
                </a:cxn>
                <a:cxn ang="0">
                  <a:pos x="709" y="89"/>
                </a:cxn>
                <a:cxn ang="0">
                  <a:pos x="682" y="120"/>
                </a:cxn>
                <a:cxn ang="0">
                  <a:pos x="655" y="152"/>
                </a:cxn>
                <a:cxn ang="0">
                  <a:pos x="626" y="182"/>
                </a:cxn>
                <a:cxn ang="0">
                  <a:pos x="591" y="209"/>
                </a:cxn>
                <a:cxn ang="0">
                  <a:pos x="547" y="230"/>
                </a:cxn>
                <a:cxn ang="0">
                  <a:pos x="493" y="245"/>
                </a:cxn>
                <a:cxn ang="0">
                  <a:pos x="425" y="251"/>
                </a:cxn>
                <a:cxn ang="0">
                  <a:pos x="339" y="246"/>
                </a:cxn>
                <a:cxn ang="0">
                  <a:pos x="295" y="235"/>
                </a:cxn>
                <a:cxn ang="0">
                  <a:pos x="251" y="220"/>
                </a:cxn>
                <a:cxn ang="0">
                  <a:pos x="209" y="203"/>
                </a:cxn>
                <a:cxn ang="0">
                  <a:pos x="170" y="184"/>
                </a:cxn>
                <a:cxn ang="0">
                  <a:pos x="133" y="163"/>
                </a:cxn>
                <a:cxn ang="0">
                  <a:pos x="101" y="141"/>
                </a:cxn>
                <a:cxn ang="0">
                  <a:pos x="69" y="118"/>
                </a:cxn>
                <a:cxn ang="0">
                  <a:pos x="42" y="94"/>
                </a:cxn>
                <a:cxn ang="0">
                  <a:pos x="20" y="72"/>
                </a:cxn>
                <a:cxn ang="0">
                  <a:pos x="0" y="48"/>
                </a:cxn>
                <a:cxn ang="0">
                  <a:pos x="18" y="50"/>
                </a:cxn>
                <a:cxn ang="0">
                  <a:pos x="32" y="52"/>
                </a:cxn>
                <a:cxn ang="0">
                  <a:pos x="45" y="57"/>
                </a:cxn>
                <a:cxn ang="0">
                  <a:pos x="57" y="61"/>
                </a:cxn>
                <a:cxn ang="0">
                  <a:pos x="69" y="67"/>
                </a:cxn>
                <a:cxn ang="0">
                  <a:pos x="81" y="73"/>
                </a:cxn>
                <a:cxn ang="0">
                  <a:pos x="94" y="78"/>
                </a:cxn>
                <a:cxn ang="0">
                  <a:pos x="106" y="83"/>
                </a:cxn>
                <a:cxn ang="0">
                  <a:pos x="118" y="86"/>
                </a:cxn>
                <a:cxn ang="0">
                  <a:pos x="133" y="89"/>
                </a:cxn>
                <a:cxn ang="0">
                  <a:pos x="172" y="96"/>
                </a:cxn>
                <a:cxn ang="0">
                  <a:pos x="211" y="102"/>
                </a:cxn>
                <a:cxn ang="0">
                  <a:pos x="255" y="109"/>
                </a:cxn>
                <a:cxn ang="0">
                  <a:pos x="300" y="115"/>
                </a:cxn>
                <a:cxn ang="0">
                  <a:pos x="344" y="120"/>
                </a:cxn>
                <a:cxn ang="0">
                  <a:pos x="390" y="122"/>
                </a:cxn>
                <a:cxn ang="0">
                  <a:pos x="434" y="122"/>
                </a:cxn>
                <a:cxn ang="0">
                  <a:pos x="478" y="118"/>
                </a:cxn>
                <a:cxn ang="0">
                  <a:pos x="520" y="110"/>
                </a:cxn>
                <a:cxn ang="0">
                  <a:pos x="559" y="98"/>
                </a:cxn>
                <a:cxn ang="0">
                  <a:pos x="584" y="89"/>
                </a:cxn>
                <a:cxn ang="0">
                  <a:pos x="608" y="80"/>
                </a:cxn>
                <a:cxn ang="0">
                  <a:pos x="633" y="70"/>
                </a:cxn>
                <a:cxn ang="0">
                  <a:pos x="657" y="61"/>
                </a:cxn>
                <a:cxn ang="0">
                  <a:pos x="682" y="52"/>
                </a:cxn>
                <a:cxn ang="0">
                  <a:pos x="704" y="42"/>
                </a:cxn>
                <a:cxn ang="0">
                  <a:pos x="726" y="33"/>
                </a:cxn>
                <a:cxn ang="0">
                  <a:pos x="748" y="22"/>
                </a:cxn>
                <a:cxn ang="0">
                  <a:pos x="765" y="11"/>
                </a:cxn>
                <a:cxn ang="0">
                  <a:pos x="780" y="0"/>
                </a:cxn>
                <a:cxn ang="0">
                  <a:pos x="770" y="33"/>
                </a:cxn>
                <a:cxn ang="0">
                  <a:pos x="770" y="33"/>
                </a:cxn>
              </a:cxnLst>
              <a:rect l="txL" t="txT" r="txR" b="txB"/>
              <a:pathLst>
                <a:path w="780" h="251">
                  <a:moveTo>
                    <a:pt x="770" y="33"/>
                  </a:moveTo>
                  <a:lnTo>
                    <a:pt x="736" y="59"/>
                  </a:lnTo>
                  <a:lnTo>
                    <a:pt x="709" y="89"/>
                  </a:lnTo>
                  <a:lnTo>
                    <a:pt x="682" y="120"/>
                  </a:lnTo>
                  <a:lnTo>
                    <a:pt x="655" y="152"/>
                  </a:lnTo>
                  <a:lnTo>
                    <a:pt x="626" y="182"/>
                  </a:lnTo>
                  <a:lnTo>
                    <a:pt x="591" y="209"/>
                  </a:lnTo>
                  <a:lnTo>
                    <a:pt x="547" y="230"/>
                  </a:lnTo>
                  <a:lnTo>
                    <a:pt x="493" y="245"/>
                  </a:lnTo>
                  <a:lnTo>
                    <a:pt x="425" y="251"/>
                  </a:lnTo>
                  <a:lnTo>
                    <a:pt x="339" y="246"/>
                  </a:lnTo>
                  <a:lnTo>
                    <a:pt x="295" y="235"/>
                  </a:lnTo>
                  <a:lnTo>
                    <a:pt x="251" y="220"/>
                  </a:lnTo>
                  <a:lnTo>
                    <a:pt x="209" y="203"/>
                  </a:lnTo>
                  <a:lnTo>
                    <a:pt x="170" y="184"/>
                  </a:lnTo>
                  <a:lnTo>
                    <a:pt x="133" y="163"/>
                  </a:lnTo>
                  <a:lnTo>
                    <a:pt x="101" y="141"/>
                  </a:lnTo>
                  <a:lnTo>
                    <a:pt x="69" y="118"/>
                  </a:lnTo>
                  <a:lnTo>
                    <a:pt x="42" y="94"/>
                  </a:lnTo>
                  <a:lnTo>
                    <a:pt x="20" y="72"/>
                  </a:lnTo>
                  <a:lnTo>
                    <a:pt x="0" y="48"/>
                  </a:lnTo>
                  <a:lnTo>
                    <a:pt x="18" y="50"/>
                  </a:lnTo>
                  <a:lnTo>
                    <a:pt x="32" y="52"/>
                  </a:lnTo>
                  <a:lnTo>
                    <a:pt x="45" y="57"/>
                  </a:lnTo>
                  <a:lnTo>
                    <a:pt x="57" y="61"/>
                  </a:lnTo>
                  <a:lnTo>
                    <a:pt x="69" y="67"/>
                  </a:lnTo>
                  <a:lnTo>
                    <a:pt x="81" y="73"/>
                  </a:lnTo>
                  <a:lnTo>
                    <a:pt x="94" y="78"/>
                  </a:lnTo>
                  <a:lnTo>
                    <a:pt x="106" y="83"/>
                  </a:lnTo>
                  <a:lnTo>
                    <a:pt x="118" y="86"/>
                  </a:lnTo>
                  <a:lnTo>
                    <a:pt x="133" y="89"/>
                  </a:lnTo>
                  <a:lnTo>
                    <a:pt x="172" y="96"/>
                  </a:lnTo>
                  <a:lnTo>
                    <a:pt x="211" y="102"/>
                  </a:lnTo>
                  <a:lnTo>
                    <a:pt x="255" y="109"/>
                  </a:lnTo>
                  <a:lnTo>
                    <a:pt x="300" y="115"/>
                  </a:lnTo>
                  <a:lnTo>
                    <a:pt x="344" y="120"/>
                  </a:lnTo>
                  <a:lnTo>
                    <a:pt x="390" y="122"/>
                  </a:lnTo>
                  <a:lnTo>
                    <a:pt x="434" y="122"/>
                  </a:lnTo>
                  <a:lnTo>
                    <a:pt x="478" y="118"/>
                  </a:lnTo>
                  <a:lnTo>
                    <a:pt x="520" y="110"/>
                  </a:lnTo>
                  <a:lnTo>
                    <a:pt x="559" y="98"/>
                  </a:lnTo>
                  <a:lnTo>
                    <a:pt x="584" y="89"/>
                  </a:lnTo>
                  <a:lnTo>
                    <a:pt x="608" y="80"/>
                  </a:lnTo>
                  <a:lnTo>
                    <a:pt x="633" y="70"/>
                  </a:lnTo>
                  <a:lnTo>
                    <a:pt x="657" y="61"/>
                  </a:lnTo>
                  <a:lnTo>
                    <a:pt x="682" y="52"/>
                  </a:lnTo>
                  <a:lnTo>
                    <a:pt x="704" y="42"/>
                  </a:lnTo>
                  <a:lnTo>
                    <a:pt x="726" y="33"/>
                  </a:lnTo>
                  <a:lnTo>
                    <a:pt x="748" y="22"/>
                  </a:lnTo>
                  <a:lnTo>
                    <a:pt x="765" y="11"/>
                  </a:lnTo>
                  <a:lnTo>
                    <a:pt x="780" y="0"/>
                  </a:lnTo>
                  <a:lnTo>
                    <a:pt x="770" y="33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17" name="Freeform 21"/>
            <p:cNvSpPr/>
            <p:nvPr/>
          </p:nvSpPr>
          <p:spPr>
            <a:xfrm>
              <a:off x="3135" y="676"/>
              <a:ext cx="86" cy="94"/>
            </a:xfrm>
            <a:custGeom>
              <a:avLst/>
              <a:gdLst>
                <a:gd name="txL" fmla="*/ 0 w 86"/>
                <a:gd name="txT" fmla="*/ 0 h 94"/>
                <a:gd name="txR" fmla="*/ 86 w 86"/>
                <a:gd name="txB" fmla="*/ 94 h 94"/>
              </a:gdLst>
              <a:ahLst/>
              <a:cxnLst>
                <a:cxn ang="0">
                  <a:pos x="20" y="94"/>
                </a:cxn>
                <a:cxn ang="0">
                  <a:pos x="15" y="84"/>
                </a:cxn>
                <a:cxn ang="0">
                  <a:pos x="10" y="74"/>
                </a:cxn>
                <a:cxn ang="0">
                  <a:pos x="5" y="64"/>
                </a:cxn>
                <a:cxn ang="0">
                  <a:pos x="0" y="52"/>
                </a:cxn>
                <a:cxn ang="0">
                  <a:pos x="0" y="42"/>
                </a:cxn>
                <a:cxn ang="0">
                  <a:pos x="5" y="31"/>
                </a:cxn>
                <a:cxn ang="0">
                  <a:pos x="12" y="22"/>
                </a:cxn>
                <a:cxn ang="0">
                  <a:pos x="25" y="12"/>
                </a:cxn>
                <a:cxn ang="0">
                  <a:pos x="44" y="6"/>
                </a:cxn>
                <a:cxn ang="0">
                  <a:pos x="71" y="0"/>
                </a:cxn>
                <a:cxn ang="0">
                  <a:pos x="81" y="9"/>
                </a:cxn>
                <a:cxn ang="0">
                  <a:pos x="86" y="18"/>
                </a:cxn>
                <a:cxn ang="0">
                  <a:pos x="84" y="28"/>
                </a:cxn>
                <a:cxn ang="0">
                  <a:pos x="81" y="38"/>
                </a:cxn>
                <a:cxn ang="0">
                  <a:pos x="74" y="48"/>
                </a:cxn>
                <a:cxn ang="0">
                  <a:pos x="64" y="57"/>
                </a:cxn>
                <a:cxn ang="0">
                  <a:pos x="52" y="66"/>
                </a:cxn>
                <a:cxn ang="0">
                  <a:pos x="42" y="76"/>
                </a:cxn>
                <a:cxn ang="0">
                  <a:pos x="30" y="86"/>
                </a:cxn>
                <a:cxn ang="0">
                  <a:pos x="20" y="94"/>
                </a:cxn>
                <a:cxn ang="0">
                  <a:pos x="20" y="94"/>
                </a:cxn>
              </a:cxnLst>
              <a:rect l="txL" t="txT" r="txR" b="txB"/>
              <a:pathLst>
                <a:path w="86" h="94">
                  <a:moveTo>
                    <a:pt x="20" y="94"/>
                  </a:moveTo>
                  <a:lnTo>
                    <a:pt x="15" y="84"/>
                  </a:lnTo>
                  <a:lnTo>
                    <a:pt x="10" y="74"/>
                  </a:lnTo>
                  <a:lnTo>
                    <a:pt x="5" y="64"/>
                  </a:lnTo>
                  <a:lnTo>
                    <a:pt x="0" y="52"/>
                  </a:lnTo>
                  <a:lnTo>
                    <a:pt x="0" y="42"/>
                  </a:lnTo>
                  <a:lnTo>
                    <a:pt x="5" y="31"/>
                  </a:lnTo>
                  <a:lnTo>
                    <a:pt x="12" y="22"/>
                  </a:lnTo>
                  <a:lnTo>
                    <a:pt x="25" y="12"/>
                  </a:lnTo>
                  <a:lnTo>
                    <a:pt x="44" y="6"/>
                  </a:lnTo>
                  <a:lnTo>
                    <a:pt x="71" y="0"/>
                  </a:lnTo>
                  <a:lnTo>
                    <a:pt x="81" y="9"/>
                  </a:lnTo>
                  <a:lnTo>
                    <a:pt x="86" y="18"/>
                  </a:lnTo>
                  <a:lnTo>
                    <a:pt x="84" y="28"/>
                  </a:lnTo>
                  <a:lnTo>
                    <a:pt x="81" y="38"/>
                  </a:lnTo>
                  <a:lnTo>
                    <a:pt x="74" y="48"/>
                  </a:lnTo>
                  <a:lnTo>
                    <a:pt x="64" y="57"/>
                  </a:lnTo>
                  <a:lnTo>
                    <a:pt x="52" y="66"/>
                  </a:lnTo>
                  <a:lnTo>
                    <a:pt x="42" y="76"/>
                  </a:lnTo>
                  <a:lnTo>
                    <a:pt x="30" y="86"/>
                  </a:lnTo>
                  <a:lnTo>
                    <a:pt x="20" y="94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18" name="Freeform 22"/>
            <p:cNvSpPr/>
            <p:nvPr/>
          </p:nvSpPr>
          <p:spPr>
            <a:xfrm>
              <a:off x="2677" y="700"/>
              <a:ext cx="100" cy="90"/>
            </a:xfrm>
            <a:custGeom>
              <a:avLst/>
              <a:gdLst>
                <a:gd name="txL" fmla="*/ 0 w 100"/>
                <a:gd name="txT" fmla="*/ 0 h 90"/>
                <a:gd name="txR" fmla="*/ 100 w 100"/>
                <a:gd name="txB" fmla="*/ 90 h 90"/>
              </a:gdLst>
              <a:ahLst/>
              <a:cxnLst>
                <a:cxn ang="0">
                  <a:pos x="100" y="90"/>
                </a:cxn>
                <a:cxn ang="0">
                  <a:pos x="88" y="89"/>
                </a:cxn>
                <a:cxn ang="0">
                  <a:pos x="76" y="86"/>
                </a:cxn>
                <a:cxn ang="0">
                  <a:pos x="64" y="82"/>
                </a:cxn>
                <a:cxn ang="0">
                  <a:pos x="51" y="78"/>
                </a:cxn>
                <a:cxn ang="0">
                  <a:pos x="42" y="72"/>
                </a:cxn>
                <a:cxn ang="0">
                  <a:pos x="32" y="65"/>
                </a:cxn>
                <a:cxn ang="0">
                  <a:pos x="24" y="59"/>
                </a:cxn>
                <a:cxn ang="0">
                  <a:pos x="15" y="52"/>
                </a:cxn>
                <a:cxn ang="0">
                  <a:pos x="7" y="47"/>
                </a:cxn>
                <a:cxn ang="0">
                  <a:pos x="0" y="41"/>
                </a:cxn>
                <a:cxn ang="0">
                  <a:pos x="0" y="0"/>
                </a:cxn>
                <a:cxn ang="0">
                  <a:pos x="32" y="1"/>
                </a:cxn>
                <a:cxn ang="0">
                  <a:pos x="54" y="7"/>
                </a:cxn>
                <a:cxn ang="0">
                  <a:pos x="68" y="14"/>
                </a:cxn>
                <a:cxn ang="0">
                  <a:pos x="78" y="24"/>
                </a:cxn>
                <a:cxn ang="0">
                  <a:pos x="81" y="34"/>
                </a:cxn>
                <a:cxn ang="0">
                  <a:pos x="83" y="46"/>
                </a:cxn>
                <a:cxn ang="0">
                  <a:pos x="83" y="58"/>
                </a:cxn>
                <a:cxn ang="0">
                  <a:pos x="86" y="70"/>
                </a:cxn>
                <a:cxn ang="0">
                  <a:pos x="91" y="81"/>
                </a:cxn>
                <a:cxn ang="0">
                  <a:pos x="100" y="90"/>
                </a:cxn>
                <a:cxn ang="0">
                  <a:pos x="100" y="90"/>
                </a:cxn>
              </a:cxnLst>
              <a:rect l="txL" t="txT" r="txR" b="txB"/>
              <a:pathLst>
                <a:path w="100" h="90">
                  <a:moveTo>
                    <a:pt x="100" y="90"/>
                  </a:moveTo>
                  <a:lnTo>
                    <a:pt x="88" y="89"/>
                  </a:lnTo>
                  <a:lnTo>
                    <a:pt x="76" y="86"/>
                  </a:lnTo>
                  <a:lnTo>
                    <a:pt x="64" y="82"/>
                  </a:lnTo>
                  <a:lnTo>
                    <a:pt x="51" y="78"/>
                  </a:lnTo>
                  <a:lnTo>
                    <a:pt x="42" y="72"/>
                  </a:lnTo>
                  <a:lnTo>
                    <a:pt x="32" y="65"/>
                  </a:lnTo>
                  <a:lnTo>
                    <a:pt x="24" y="59"/>
                  </a:lnTo>
                  <a:lnTo>
                    <a:pt x="15" y="52"/>
                  </a:lnTo>
                  <a:lnTo>
                    <a:pt x="7" y="47"/>
                  </a:lnTo>
                  <a:lnTo>
                    <a:pt x="0" y="41"/>
                  </a:lnTo>
                  <a:lnTo>
                    <a:pt x="0" y="0"/>
                  </a:lnTo>
                  <a:lnTo>
                    <a:pt x="32" y="1"/>
                  </a:lnTo>
                  <a:lnTo>
                    <a:pt x="54" y="7"/>
                  </a:lnTo>
                  <a:lnTo>
                    <a:pt x="68" y="14"/>
                  </a:lnTo>
                  <a:lnTo>
                    <a:pt x="78" y="24"/>
                  </a:lnTo>
                  <a:lnTo>
                    <a:pt x="81" y="34"/>
                  </a:lnTo>
                  <a:lnTo>
                    <a:pt x="83" y="46"/>
                  </a:lnTo>
                  <a:lnTo>
                    <a:pt x="83" y="58"/>
                  </a:lnTo>
                  <a:lnTo>
                    <a:pt x="86" y="70"/>
                  </a:lnTo>
                  <a:lnTo>
                    <a:pt x="91" y="81"/>
                  </a:lnTo>
                  <a:lnTo>
                    <a:pt x="100" y="9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19" name="Freeform 23"/>
            <p:cNvSpPr/>
            <p:nvPr/>
          </p:nvSpPr>
          <p:spPr>
            <a:xfrm>
              <a:off x="2971" y="711"/>
              <a:ext cx="159" cy="129"/>
            </a:xfrm>
            <a:custGeom>
              <a:avLst/>
              <a:gdLst>
                <a:gd name="txL" fmla="*/ 0 w 159"/>
                <a:gd name="txT" fmla="*/ 0 h 129"/>
                <a:gd name="txR" fmla="*/ 159 w 159"/>
                <a:gd name="txB" fmla="*/ 129 h 129"/>
              </a:gdLst>
              <a:ahLst/>
              <a:cxnLst>
                <a:cxn ang="0">
                  <a:pos x="132" y="0"/>
                </a:cxn>
                <a:cxn ang="0">
                  <a:pos x="132" y="12"/>
                </a:cxn>
                <a:cxn ang="0">
                  <a:pos x="135" y="22"/>
                </a:cxn>
                <a:cxn ang="0">
                  <a:pos x="140" y="32"/>
                </a:cxn>
                <a:cxn ang="0">
                  <a:pos x="147" y="41"/>
                </a:cxn>
                <a:cxn ang="0">
                  <a:pos x="152" y="52"/>
                </a:cxn>
                <a:cxn ang="0">
                  <a:pos x="157" y="62"/>
                </a:cxn>
                <a:cxn ang="0">
                  <a:pos x="159" y="71"/>
                </a:cxn>
                <a:cxn ang="0">
                  <a:pos x="159" y="80"/>
                </a:cxn>
                <a:cxn ang="0">
                  <a:pos x="152" y="91"/>
                </a:cxn>
                <a:cxn ang="0">
                  <a:pos x="140" y="100"/>
                </a:cxn>
                <a:cxn ang="0">
                  <a:pos x="130" y="104"/>
                </a:cxn>
                <a:cxn ang="0">
                  <a:pos x="118" y="109"/>
                </a:cxn>
                <a:cxn ang="0">
                  <a:pos x="108" y="112"/>
                </a:cxn>
                <a:cxn ang="0">
                  <a:pos x="96" y="116"/>
                </a:cxn>
                <a:cxn ang="0">
                  <a:pos x="83" y="119"/>
                </a:cxn>
                <a:cxn ang="0">
                  <a:pos x="71" y="123"/>
                </a:cxn>
                <a:cxn ang="0">
                  <a:pos x="59" y="125"/>
                </a:cxn>
                <a:cxn ang="0">
                  <a:pos x="44" y="127"/>
                </a:cxn>
                <a:cxn ang="0">
                  <a:pos x="32" y="128"/>
                </a:cxn>
                <a:cxn ang="0">
                  <a:pos x="15" y="129"/>
                </a:cxn>
                <a:cxn ang="0">
                  <a:pos x="15" y="119"/>
                </a:cxn>
                <a:cxn ang="0">
                  <a:pos x="12" y="109"/>
                </a:cxn>
                <a:cxn ang="0">
                  <a:pos x="10" y="99"/>
                </a:cxn>
                <a:cxn ang="0">
                  <a:pos x="7" y="88"/>
                </a:cxn>
                <a:cxn ang="0">
                  <a:pos x="5" y="78"/>
                </a:cxn>
                <a:cxn ang="0">
                  <a:pos x="2" y="69"/>
                </a:cxn>
                <a:cxn ang="0">
                  <a:pos x="0" y="59"/>
                </a:cxn>
                <a:cxn ang="0">
                  <a:pos x="0" y="47"/>
                </a:cxn>
                <a:cxn ang="0">
                  <a:pos x="0" y="37"/>
                </a:cxn>
                <a:cxn ang="0">
                  <a:pos x="0" y="27"/>
                </a:cxn>
                <a:cxn ang="0">
                  <a:pos x="15" y="25"/>
                </a:cxn>
                <a:cxn ang="0">
                  <a:pos x="29" y="23"/>
                </a:cxn>
                <a:cxn ang="0">
                  <a:pos x="44" y="21"/>
                </a:cxn>
                <a:cxn ang="0">
                  <a:pos x="56" y="19"/>
                </a:cxn>
                <a:cxn ang="0">
                  <a:pos x="71" y="16"/>
                </a:cxn>
                <a:cxn ang="0">
                  <a:pos x="83" y="14"/>
                </a:cxn>
                <a:cxn ang="0">
                  <a:pos x="96" y="12"/>
                </a:cxn>
                <a:cxn ang="0">
                  <a:pos x="108" y="8"/>
                </a:cxn>
                <a:cxn ang="0">
                  <a:pos x="120" y="5"/>
                </a:cxn>
                <a:cxn ang="0">
                  <a:pos x="132" y="0"/>
                </a:cxn>
                <a:cxn ang="0">
                  <a:pos x="132" y="0"/>
                </a:cxn>
              </a:cxnLst>
              <a:rect l="txL" t="txT" r="txR" b="txB"/>
              <a:pathLst>
                <a:path w="159" h="129">
                  <a:moveTo>
                    <a:pt x="132" y="0"/>
                  </a:moveTo>
                  <a:lnTo>
                    <a:pt x="132" y="12"/>
                  </a:lnTo>
                  <a:lnTo>
                    <a:pt x="135" y="22"/>
                  </a:lnTo>
                  <a:lnTo>
                    <a:pt x="140" y="32"/>
                  </a:lnTo>
                  <a:lnTo>
                    <a:pt x="147" y="41"/>
                  </a:lnTo>
                  <a:lnTo>
                    <a:pt x="152" y="52"/>
                  </a:lnTo>
                  <a:lnTo>
                    <a:pt x="157" y="62"/>
                  </a:lnTo>
                  <a:lnTo>
                    <a:pt x="159" y="71"/>
                  </a:lnTo>
                  <a:lnTo>
                    <a:pt x="159" y="80"/>
                  </a:lnTo>
                  <a:lnTo>
                    <a:pt x="152" y="91"/>
                  </a:lnTo>
                  <a:lnTo>
                    <a:pt x="140" y="100"/>
                  </a:lnTo>
                  <a:lnTo>
                    <a:pt x="130" y="104"/>
                  </a:lnTo>
                  <a:lnTo>
                    <a:pt x="118" y="109"/>
                  </a:lnTo>
                  <a:lnTo>
                    <a:pt x="108" y="112"/>
                  </a:lnTo>
                  <a:lnTo>
                    <a:pt x="96" y="116"/>
                  </a:lnTo>
                  <a:lnTo>
                    <a:pt x="83" y="119"/>
                  </a:lnTo>
                  <a:lnTo>
                    <a:pt x="71" y="123"/>
                  </a:lnTo>
                  <a:lnTo>
                    <a:pt x="59" y="125"/>
                  </a:lnTo>
                  <a:lnTo>
                    <a:pt x="44" y="127"/>
                  </a:lnTo>
                  <a:lnTo>
                    <a:pt x="32" y="128"/>
                  </a:lnTo>
                  <a:lnTo>
                    <a:pt x="15" y="129"/>
                  </a:lnTo>
                  <a:lnTo>
                    <a:pt x="15" y="119"/>
                  </a:lnTo>
                  <a:lnTo>
                    <a:pt x="12" y="109"/>
                  </a:lnTo>
                  <a:lnTo>
                    <a:pt x="10" y="99"/>
                  </a:lnTo>
                  <a:lnTo>
                    <a:pt x="7" y="88"/>
                  </a:lnTo>
                  <a:lnTo>
                    <a:pt x="5" y="78"/>
                  </a:lnTo>
                  <a:lnTo>
                    <a:pt x="2" y="69"/>
                  </a:lnTo>
                  <a:lnTo>
                    <a:pt x="0" y="59"/>
                  </a:lnTo>
                  <a:lnTo>
                    <a:pt x="0" y="47"/>
                  </a:lnTo>
                  <a:lnTo>
                    <a:pt x="0" y="37"/>
                  </a:lnTo>
                  <a:lnTo>
                    <a:pt x="0" y="27"/>
                  </a:lnTo>
                  <a:lnTo>
                    <a:pt x="15" y="25"/>
                  </a:lnTo>
                  <a:lnTo>
                    <a:pt x="29" y="23"/>
                  </a:lnTo>
                  <a:lnTo>
                    <a:pt x="44" y="21"/>
                  </a:lnTo>
                  <a:lnTo>
                    <a:pt x="56" y="19"/>
                  </a:lnTo>
                  <a:lnTo>
                    <a:pt x="71" y="16"/>
                  </a:lnTo>
                  <a:lnTo>
                    <a:pt x="83" y="14"/>
                  </a:lnTo>
                  <a:lnTo>
                    <a:pt x="96" y="12"/>
                  </a:lnTo>
                  <a:lnTo>
                    <a:pt x="108" y="8"/>
                  </a:lnTo>
                  <a:lnTo>
                    <a:pt x="120" y="5"/>
                  </a:lnTo>
                  <a:lnTo>
                    <a:pt x="132" y="0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20" name="Freeform 24"/>
            <p:cNvSpPr/>
            <p:nvPr/>
          </p:nvSpPr>
          <p:spPr>
            <a:xfrm>
              <a:off x="2795" y="725"/>
              <a:ext cx="159" cy="120"/>
            </a:xfrm>
            <a:custGeom>
              <a:avLst/>
              <a:gdLst>
                <a:gd name="txL" fmla="*/ 0 w 159"/>
                <a:gd name="txT" fmla="*/ 0 h 120"/>
                <a:gd name="txR" fmla="*/ 159 w 159"/>
                <a:gd name="txB" fmla="*/ 120 h 120"/>
              </a:gdLst>
              <a:ahLst/>
              <a:cxnLst>
                <a:cxn ang="0">
                  <a:pos x="159" y="119"/>
                </a:cxn>
                <a:cxn ang="0">
                  <a:pos x="142" y="120"/>
                </a:cxn>
                <a:cxn ang="0">
                  <a:pos x="125" y="119"/>
                </a:cxn>
                <a:cxn ang="0">
                  <a:pos x="110" y="115"/>
                </a:cxn>
                <a:cxn ang="0">
                  <a:pos x="95" y="112"/>
                </a:cxn>
                <a:cxn ang="0">
                  <a:pos x="83" y="107"/>
                </a:cxn>
                <a:cxn ang="0">
                  <a:pos x="68" y="102"/>
                </a:cxn>
                <a:cxn ang="0">
                  <a:pos x="53" y="97"/>
                </a:cxn>
                <a:cxn ang="0">
                  <a:pos x="39" y="93"/>
                </a:cxn>
                <a:cxn ang="0">
                  <a:pos x="24" y="88"/>
                </a:cxn>
                <a:cxn ang="0">
                  <a:pos x="7" y="86"/>
                </a:cxn>
                <a:cxn ang="0">
                  <a:pos x="0" y="0"/>
                </a:cxn>
                <a:cxn ang="0">
                  <a:pos x="139" y="16"/>
                </a:cxn>
                <a:cxn ang="0">
                  <a:pos x="159" y="119"/>
                </a:cxn>
                <a:cxn ang="0">
                  <a:pos x="159" y="119"/>
                </a:cxn>
              </a:cxnLst>
              <a:rect l="txL" t="txT" r="txR" b="txB"/>
              <a:pathLst>
                <a:path w="159" h="120">
                  <a:moveTo>
                    <a:pt x="159" y="119"/>
                  </a:moveTo>
                  <a:lnTo>
                    <a:pt x="142" y="120"/>
                  </a:lnTo>
                  <a:lnTo>
                    <a:pt x="125" y="119"/>
                  </a:lnTo>
                  <a:lnTo>
                    <a:pt x="110" y="115"/>
                  </a:lnTo>
                  <a:lnTo>
                    <a:pt x="95" y="112"/>
                  </a:lnTo>
                  <a:lnTo>
                    <a:pt x="83" y="107"/>
                  </a:lnTo>
                  <a:lnTo>
                    <a:pt x="68" y="102"/>
                  </a:lnTo>
                  <a:lnTo>
                    <a:pt x="53" y="97"/>
                  </a:lnTo>
                  <a:lnTo>
                    <a:pt x="39" y="93"/>
                  </a:lnTo>
                  <a:lnTo>
                    <a:pt x="24" y="88"/>
                  </a:lnTo>
                  <a:lnTo>
                    <a:pt x="7" y="86"/>
                  </a:lnTo>
                  <a:lnTo>
                    <a:pt x="0" y="0"/>
                  </a:lnTo>
                  <a:lnTo>
                    <a:pt x="139" y="16"/>
                  </a:lnTo>
                  <a:lnTo>
                    <a:pt x="159" y="119"/>
                  </a:lnTo>
                  <a:close/>
                </a:path>
              </a:pathLst>
            </a:custGeom>
            <a:solidFill>
              <a:srgbClr val="FF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21" name="Freeform 25"/>
            <p:cNvSpPr/>
            <p:nvPr/>
          </p:nvSpPr>
          <p:spPr>
            <a:xfrm>
              <a:off x="2758" y="861"/>
              <a:ext cx="968" cy="312"/>
            </a:xfrm>
            <a:custGeom>
              <a:avLst/>
              <a:gdLst>
                <a:gd name="txL" fmla="*/ 0 w 968"/>
                <a:gd name="txT" fmla="*/ 0 h 312"/>
                <a:gd name="txR" fmla="*/ 968 w 968"/>
                <a:gd name="txB" fmla="*/ 312 h 312"/>
              </a:gdLst>
              <a:ahLst/>
              <a:cxnLst>
                <a:cxn ang="0">
                  <a:pos x="777" y="312"/>
                </a:cxn>
                <a:cxn ang="0">
                  <a:pos x="19" y="295"/>
                </a:cxn>
                <a:cxn ang="0">
                  <a:pos x="2" y="266"/>
                </a:cxn>
                <a:cxn ang="0">
                  <a:pos x="2" y="237"/>
                </a:cxn>
                <a:cxn ang="0">
                  <a:pos x="14" y="208"/>
                </a:cxn>
                <a:cxn ang="0">
                  <a:pos x="29" y="179"/>
                </a:cxn>
                <a:cxn ang="0">
                  <a:pos x="59" y="158"/>
                </a:cxn>
                <a:cxn ang="0">
                  <a:pos x="103" y="149"/>
                </a:cxn>
                <a:cxn ang="0">
                  <a:pos x="149" y="142"/>
                </a:cxn>
                <a:cxn ang="0">
                  <a:pos x="198" y="139"/>
                </a:cxn>
                <a:cxn ang="0">
                  <a:pos x="247" y="142"/>
                </a:cxn>
                <a:cxn ang="0">
                  <a:pos x="294" y="157"/>
                </a:cxn>
                <a:cxn ang="0">
                  <a:pos x="323" y="187"/>
                </a:cxn>
                <a:cxn ang="0">
                  <a:pos x="338" y="221"/>
                </a:cxn>
                <a:cxn ang="0">
                  <a:pos x="345" y="256"/>
                </a:cxn>
                <a:cxn ang="0">
                  <a:pos x="345" y="291"/>
                </a:cxn>
                <a:cxn ang="0">
                  <a:pos x="360" y="309"/>
                </a:cxn>
                <a:cxn ang="0">
                  <a:pos x="375" y="290"/>
                </a:cxn>
                <a:cxn ang="0">
                  <a:pos x="380" y="270"/>
                </a:cxn>
                <a:cxn ang="0">
                  <a:pos x="382" y="249"/>
                </a:cxn>
                <a:cxn ang="0">
                  <a:pos x="377" y="230"/>
                </a:cxn>
                <a:cxn ang="0">
                  <a:pos x="372" y="214"/>
                </a:cxn>
                <a:cxn ang="0">
                  <a:pos x="441" y="190"/>
                </a:cxn>
                <a:cxn ang="0">
                  <a:pos x="517" y="174"/>
                </a:cxn>
                <a:cxn ang="0">
                  <a:pos x="598" y="162"/>
                </a:cxn>
                <a:cxn ang="0">
                  <a:pos x="684" y="157"/>
                </a:cxn>
                <a:cxn ang="0">
                  <a:pos x="769" y="155"/>
                </a:cxn>
                <a:cxn ang="0">
                  <a:pos x="772" y="146"/>
                </a:cxn>
                <a:cxn ang="0">
                  <a:pos x="762" y="142"/>
                </a:cxn>
                <a:cxn ang="0">
                  <a:pos x="745" y="139"/>
                </a:cxn>
                <a:cxn ang="0">
                  <a:pos x="728" y="137"/>
                </a:cxn>
                <a:cxn ang="0">
                  <a:pos x="713" y="131"/>
                </a:cxn>
                <a:cxn ang="0">
                  <a:pos x="637" y="137"/>
                </a:cxn>
                <a:cxn ang="0">
                  <a:pos x="561" y="146"/>
                </a:cxn>
                <a:cxn ang="0">
                  <a:pos x="488" y="159"/>
                </a:cxn>
                <a:cxn ang="0">
                  <a:pos x="424" y="177"/>
                </a:cxn>
                <a:cxn ang="0">
                  <a:pos x="372" y="200"/>
                </a:cxn>
                <a:cxn ang="0">
                  <a:pos x="348" y="178"/>
                </a:cxn>
                <a:cxn ang="0">
                  <a:pos x="348" y="155"/>
                </a:cxn>
                <a:cxn ang="0">
                  <a:pos x="362" y="135"/>
                </a:cxn>
                <a:cxn ang="0">
                  <a:pos x="389" y="115"/>
                </a:cxn>
                <a:cxn ang="0">
                  <a:pos x="424" y="97"/>
                </a:cxn>
                <a:cxn ang="0">
                  <a:pos x="524" y="70"/>
                </a:cxn>
                <a:cxn ang="0">
                  <a:pos x="630" y="45"/>
                </a:cxn>
                <a:cxn ang="0">
                  <a:pos x="735" y="23"/>
                </a:cxn>
                <a:cxn ang="0">
                  <a:pos x="843" y="7"/>
                </a:cxn>
                <a:cxn ang="0">
                  <a:pos x="946" y="0"/>
                </a:cxn>
                <a:cxn ang="0">
                  <a:pos x="965" y="25"/>
                </a:cxn>
                <a:cxn ang="0">
                  <a:pos x="968" y="51"/>
                </a:cxn>
                <a:cxn ang="0">
                  <a:pos x="958" y="79"/>
                </a:cxn>
                <a:cxn ang="0">
                  <a:pos x="943" y="107"/>
                </a:cxn>
                <a:cxn ang="0">
                  <a:pos x="926" y="135"/>
                </a:cxn>
              </a:cxnLst>
              <a:rect l="txL" t="txT" r="txR" b="txB"/>
              <a:pathLst>
                <a:path w="968" h="312">
                  <a:moveTo>
                    <a:pt x="926" y="135"/>
                  </a:moveTo>
                  <a:lnTo>
                    <a:pt x="777" y="312"/>
                  </a:lnTo>
                  <a:lnTo>
                    <a:pt x="37" y="309"/>
                  </a:lnTo>
                  <a:lnTo>
                    <a:pt x="19" y="295"/>
                  </a:lnTo>
                  <a:lnTo>
                    <a:pt x="10" y="280"/>
                  </a:lnTo>
                  <a:lnTo>
                    <a:pt x="2" y="266"/>
                  </a:lnTo>
                  <a:lnTo>
                    <a:pt x="0" y="251"/>
                  </a:lnTo>
                  <a:lnTo>
                    <a:pt x="2" y="237"/>
                  </a:lnTo>
                  <a:lnTo>
                    <a:pt x="7" y="223"/>
                  </a:lnTo>
                  <a:lnTo>
                    <a:pt x="14" y="208"/>
                  </a:lnTo>
                  <a:lnTo>
                    <a:pt x="22" y="193"/>
                  </a:lnTo>
                  <a:lnTo>
                    <a:pt x="29" y="179"/>
                  </a:lnTo>
                  <a:lnTo>
                    <a:pt x="37" y="165"/>
                  </a:lnTo>
                  <a:lnTo>
                    <a:pt x="59" y="158"/>
                  </a:lnTo>
                  <a:lnTo>
                    <a:pt x="81" y="153"/>
                  </a:lnTo>
                  <a:lnTo>
                    <a:pt x="103" y="149"/>
                  </a:lnTo>
                  <a:lnTo>
                    <a:pt x="125" y="145"/>
                  </a:lnTo>
                  <a:lnTo>
                    <a:pt x="149" y="142"/>
                  </a:lnTo>
                  <a:lnTo>
                    <a:pt x="174" y="141"/>
                  </a:lnTo>
                  <a:lnTo>
                    <a:pt x="198" y="139"/>
                  </a:lnTo>
                  <a:lnTo>
                    <a:pt x="223" y="139"/>
                  </a:lnTo>
                  <a:lnTo>
                    <a:pt x="247" y="142"/>
                  </a:lnTo>
                  <a:lnTo>
                    <a:pt x="272" y="144"/>
                  </a:lnTo>
                  <a:lnTo>
                    <a:pt x="294" y="157"/>
                  </a:lnTo>
                  <a:lnTo>
                    <a:pt x="311" y="171"/>
                  </a:lnTo>
                  <a:lnTo>
                    <a:pt x="323" y="187"/>
                  </a:lnTo>
                  <a:lnTo>
                    <a:pt x="333" y="203"/>
                  </a:lnTo>
                  <a:lnTo>
                    <a:pt x="338" y="221"/>
                  </a:lnTo>
                  <a:lnTo>
                    <a:pt x="343" y="239"/>
                  </a:lnTo>
                  <a:lnTo>
                    <a:pt x="345" y="256"/>
                  </a:lnTo>
                  <a:lnTo>
                    <a:pt x="345" y="274"/>
                  </a:lnTo>
                  <a:lnTo>
                    <a:pt x="345" y="291"/>
                  </a:lnTo>
                  <a:lnTo>
                    <a:pt x="345" y="309"/>
                  </a:lnTo>
                  <a:lnTo>
                    <a:pt x="360" y="309"/>
                  </a:lnTo>
                  <a:lnTo>
                    <a:pt x="370" y="299"/>
                  </a:lnTo>
                  <a:lnTo>
                    <a:pt x="375" y="290"/>
                  </a:lnTo>
                  <a:lnTo>
                    <a:pt x="380" y="280"/>
                  </a:lnTo>
                  <a:lnTo>
                    <a:pt x="380" y="270"/>
                  </a:lnTo>
                  <a:lnTo>
                    <a:pt x="382" y="259"/>
                  </a:lnTo>
                  <a:lnTo>
                    <a:pt x="382" y="249"/>
                  </a:lnTo>
                  <a:lnTo>
                    <a:pt x="380" y="239"/>
                  </a:lnTo>
                  <a:lnTo>
                    <a:pt x="377" y="230"/>
                  </a:lnTo>
                  <a:lnTo>
                    <a:pt x="375" y="222"/>
                  </a:lnTo>
                  <a:lnTo>
                    <a:pt x="372" y="214"/>
                  </a:lnTo>
                  <a:lnTo>
                    <a:pt x="404" y="201"/>
                  </a:lnTo>
                  <a:lnTo>
                    <a:pt x="441" y="190"/>
                  </a:lnTo>
                  <a:lnTo>
                    <a:pt x="478" y="181"/>
                  </a:lnTo>
                  <a:lnTo>
                    <a:pt x="517" y="174"/>
                  </a:lnTo>
                  <a:lnTo>
                    <a:pt x="556" y="167"/>
                  </a:lnTo>
                  <a:lnTo>
                    <a:pt x="598" y="162"/>
                  </a:lnTo>
                  <a:lnTo>
                    <a:pt x="639" y="159"/>
                  </a:lnTo>
                  <a:lnTo>
                    <a:pt x="684" y="157"/>
                  </a:lnTo>
                  <a:lnTo>
                    <a:pt x="725" y="155"/>
                  </a:lnTo>
                  <a:lnTo>
                    <a:pt x="769" y="155"/>
                  </a:lnTo>
                  <a:lnTo>
                    <a:pt x="772" y="150"/>
                  </a:lnTo>
                  <a:lnTo>
                    <a:pt x="772" y="146"/>
                  </a:lnTo>
                  <a:lnTo>
                    <a:pt x="767" y="143"/>
                  </a:lnTo>
                  <a:lnTo>
                    <a:pt x="762" y="142"/>
                  </a:lnTo>
                  <a:lnTo>
                    <a:pt x="755" y="141"/>
                  </a:lnTo>
                  <a:lnTo>
                    <a:pt x="745" y="139"/>
                  </a:lnTo>
                  <a:lnTo>
                    <a:pt x="735" y="138"/>
                  </a:lnTo>
                  <a:lnTo>
                    <a:pt x="728" y="137"/>
                  </a:lnTo>
                  <a:lnTo>
                    <a:pt x="720" y="135"/>
                  </a:lnTo>
                  <a:lnTo>
                    <a:pt x="713" y="131"/>
                  </a:lnTo>
                  <a:lnTo>
                    <a:pt x="676" y="134"/>
                  </a:lnTo>
                  <a:lnTo>
                    <a:pt x="637" y="137"/>
                  </a:lnTo>
                  <a:lnTo>
                    <a:pt x="598" y="141"/>
                  </a:lnTo>
                  <a:lnTo>
                    <a:pt x="561" y="146"/>
                  </a:lnTo>
                  <a:lnTo>
                    <a:pt x="524" y="152"/>
                  </a:lnTo>
                  <a:lnTo>
                    <a:pt x="488" y="159"/>
                  </a:lnTo>
                  <a:lnTo>
                    <a:pt x="456" y="168"/>
                  </a:lnTo>
                  <a:lnTo>
                    <a:pt x="424" y="177"/>
                  </a:lnTo>
                  <a:lnTo>
                    <a:pt x="397" y="189"/>
                  </a:lnTo>
                  <a:lnTo>
                    <a:pt x="372" y="200"/>
                  </a:lnTo>
                  <a:lnTo>
                    <a:pt x="358" y="190"/>
                  </a:lnTo>
                  <a:lnTo>
                    <a:pt x="348" y="178"/>
                  </a:lnTo>
                  <a:lnTo>
                    <a:pt x="345" y="167"/>
                  </a:lnTo>
                  <a:lnTo>
                    <a:pt x="348" y="155"/>
                  </a:lnTo>
                  <a:lnTo>
                    <a:pt x="353" y="145"/>
                  </a:lnTo>
                  <a:lnTo>
                    <a:pt x="362" y="135"/>
                  </a:lnTo>
                  <a:lnTo>
                    <a:pt x="375" y="125"/>
                  </a:lnTo>
                  <a:lnTo>
                    <a:pt x="389" y="115"/>
                  </a:lnTo>
                  <a:lnTo>
                    <a:pt x="404" y="106"/>
                  </a:lnTo>
                  <a:lnTo>
                    <a:pt x="424" y="97"/>
                  </a:lnTo>
                  <a:lnTo>
                    <a:pt x="473" y="83"/>
                  </a:lnTo>
                  <a:lnTo>
                    <a:pt x="524" y="70"/>
                  </a:lnTo>
                  <a:lnTo>
                    <a:pt x="576" y="57"/>
                  </a:lnTo>
                  <a:lnTo>
                    <a:pt x="630" y="45"/>
                  </a:lnTo>
                  <a:lnTo>
                    <a:pt x="681" y="33"/>
                  </a:lnTo>
                  <a:lnTo>
                    <a:pt x="735" y="23"/>
                  </a:lnTo>
                  <a:lnTo>
                    <a:pt x="789" y="14"/>
                  </a:lnTo>
                  <a:lnTo>
                    <a:pt x="843" y="7"/>
                  </a:lnTo>
                  <a:lnTo>
                    <a:pt x="894" y="2"/>
                  </a:lnTo>
                  <a:lnTo>
                    <a:pt x="946" y="0"/>
                  </a:lnTo>
                  <a:lnTo>
                    <a:pt x="958" y="13"/>
                  </a:lnTo>
                  <a:lnTo>
                    <a:pt x="965" y="25"/>
                  </a:lnTo>
                  <a:lnTo>
                    <a:pt x="968" y="38"/>
                  </a:lnTo>
                  <a:lnTo>
                    <a:pt x="968" y="51"/>
                  </a:lnTo>
                  <a:lnTo>
                    <a:pt x="963" y="65"/>
                  </a:lnTo>
                  <a:lnTo>
                    <a:pt x="958" y="79"/>
                  </a:lnTo>
                  <a:lnTo>
                    <a:pt x="951" y="93"/>
                  </a:lnTo>
                  <a:lnTo>
                    <a:pt x="943" y="107"/>
                  </a:lnTo>
                  <a:lnTo>
                    <a:pt x="936" y="121"/>
                  </a:lnTo>
                  <a:lnTo>
                    <a:pt x="926" y="135"/>
                  </a:lnTo>
                  <a:close/>
                </a:path>
              </a:pathLst>
            </a:custGeom>
            <a:solidFill>
              <a:srgbClr val="B300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22" name="Freeform 26"/>
            <p:cNvSpPr/>
            <p:nvPr/>
          </p:nvSpPr>
          <p:spPr>
            <a:xfrm>
              <a:off x="2196" y="892"/>
              <a:ext cx="581" cy="278"/>
            </a:xfrm>
            <a:custGeom>
              <a:avLst/>
              <a:gdLst>
                <a:gd name="txL" fmla="*/ 0 w 581"/>
                <a:gd name="txT" fmla="*/ 0 h 278"/>
                <a:gd name="txR" fmla="*/ 581 w 581"/>
                <a:gd name="txB" fmla="*/ 278 h 278"/>
              </a:gdLst>
              <a:ahLst/>
              <a:cxnLst>
                <a:cxn ang="0">
                  <a:pos x="581" y="116"/>
                </a:cxn>
                <a:cxn ang="0">
                  <a:pos x="572" y="132"/>
                </a:cxn>
                <a:cxn ang="0">
                  <a:pos x="559" y="148"/>
                </a:cxn>
                <a:cxn ang="0">
                  <a:pos x="549" y="164"/>
                </a:cxn>
                <a:cxn ang="0">
                  <a:pos x="540" y="180"/>
                </a:cxn>
                <a:cxn ang="0">
                  <a:pos x="532" y="196"/>
                </a:cxn>
                <a:cxn ang="0">
                  <a:pos x="527" y="214"/>
                </a:cxn>
                <a:cxn ang="0">
                  <a:pos x="527" y="230"/>
                </a:cxn>
                <a:cxn ang="0">
                  <a:pos x="532" y="246"/>
                </a:cxn>
                <a:cxn ang="0">
                  <a:pos x="545" y="262"/>
                </a:cxn>
                <a:cxn ang="0">
                  <a:pos x="562" y="278"/>
                </a:cxn>
                <a:cxn ang="0">
                  <a:pos x="128" y="278"/>
                </a:cxn>
                <a:cxn ang="0">
                  <a:pos x="103" y="252"/>
                </a:cxn>
                <a:cxn ang="0">
                  <a:pos x="79" y="226"/>
                </a:cxn>
                <a:cxn ang="0">
                  <a:pos x="57" y="199"/>
                </a:cxn>
                <a:cxn ang="0">
                  <a:pos x="37" y="171"/>
                </a:cxn>
                <a:cxn ang="0">
                  <a:pos x="23" y="144"/>
                </a:cxn>
                <a:cxn ang="0">
                  <a:pos x="10" y="115"/>
                </a:cxn>
                <a:cxn ang="0">
                  <a:pos x="3" y="87"/>
                </a:cxn>
                <a:cxn ang="0">
                  <a:pos x="0" y="58"/>
                </a:cxn>
                <a:cxn ang="0">
                  <a:pos x="5" y="30"/>
                </a:cxn>
                <a:cxn ang="0">
                  <a:pos x="15" y="1"/>
                </a:cxn>
                <a:cxn ang="0">
                  <a:pos x="76" y="0"/>
                </a:cxn>
                <a:cxn ang="0">
                  <a:pos x="135" y="1"/>
                </a:cxn>
                <a:cxn ang="0">
                  <a:pos x="197" y="7"/>
                </a:cxn>
                <a:cxn ang="0">
                  <a:pos x="255" y="16"/>
                </a:cxn>
                <a:cxn ang="0">
                  <a:pos x="314" y="27"/>
                </a:cxn>
                <a:cxn ang="0">
                  <a:pos x="371" y="42"/>
                </a:cxn>
                <a:cxn ang="0">
                  <a:pos x="424" y="58"/>
                </a:cxn>
                <a:cxn ang="0">
                  <a:pos x="478" y="76"/>
                </a:cxn>
                <a:cxn ang="0">
                  <a:pos x="532" y="96"/>
                </a:cxn>
                <a:cxn ang="0">
                  <a:pos x="581" y="116"/>
                </a:cxn>
                <a:cxn ang="0">
                  <a:pos x="581" y="116"/>
                </a:cxn>
              </a:cxnLst>
              <a:rect l="txL" t="txT" r="txR" b="txB"/>
              <a:pathLst>
                <a:path w="581" h="278">
                  <a:moveTo>
                    <a:pt x="581" y="116"/>
                  </a:moveTo>
                  <a:lnTo>
                    <a:pt x="572" y="132"/>
                  </a:lnTo>
                  <a:lnTo>
                    <a:pt x="559" y="148"/>
                  </a:lnTo>
                  <a:lnTo>
                    <a:pt x="549" y="164"/>
                  </a:lnTo>
                  <a:lnTo>
                    <a:pt x="540" y="180"/>
                  </a:lnTo>
                  <a:lnTo>
                    <a:pt x="532" y="196"/>
                  </a:lnTo>
                  <a:lnTo>
                    <a:pt x="527" y="214"/>
                  </a:lnTo>
                  <a:lnTo>
                    <a:pt x="527" y="230"/>
                  </a:lnTo>
                  <a:lnTo>
                    <a:pt x="532" y="246"/>
                  </a:lnTo>
                  <a:lnTo>
                    <a:pt x="545" y="262"/>
                  </a:lnTo>
                  <a:lnTo>
                    <a:pt x="562" y="278"/>
                  </a:lnTo>
                  <a:lnTo>
                    <a:pt x="128" y="278"/>
                  </a:lnTo>
                  <a:lnTo>
                    <a:pt x="103" y="252"/>
                  </a:lnTo>
                  <a:lnTo>
                    <a:pt x="79" y="226"/>
                  </a:lnTo>
                  <a:lnTo>
                    <a:pt x="57" y="199"/>
                  </a:lnTo>
                  <a:lnTo>
                    <a:pt x="37" y="171"/>
                  </a:lnTo>
                  <a:lnTo>
                    <a:pt x="23" y="144"/>
                  </a:lnTo>
                  <a:lnTo>
                    <a:pt x="10" y="115"/>
                  </a:lnTo>
                  <a:lnTo>
                    <a:pt x="3" y="87"/>
                  </a:lnTo>
                  <a:lnTo>
                    <a:pt x="0" y="58"/>
                  </a:lnTo>
                  <a:lnTo>
                    <a:pt x="5" y="30"/>
                  </a:lnTo>
                  <a:lnTo>
                    <a:pt x="15" y="1"/>
                  </a:lnTo>
                  <a:lnTo>
                    <a:pt x="76" y="0"/>
                  </a:lnTo>
                  <a:lnTo>
                    <a:pt x="135" y="1"/>
                  </a:lnTo>
                  <a:lnTo>
                    <a:pt x="197" y="7"/>
                  </a:lnTo>
                  <a:lnTo>
                    <a:pt x="255" y="16"/>
                  </a:lnTo>
                  <a:lnTo>
                    <a:pt x="314" y="27"/>
                  </a:lnTo>
                  <a:lnTo>
                    <a:pt x="371" y="42"/>
                  </a:lnTo>
                  <a:lnTo>
                    <a:pt x="424" y="58"/>
                  </a:lnTo>
                  <a:lnTo>
                    <a:pt x="478" y="76"/>
                  </a:lnTo>
                  <a:lnTo>
                    <a:pt x="532" y="96"/>
                  </a:lnTo>
                  <a:lnTo>
                    <a:pt x="581" y="116"/>
                  </a:lnTo>
                  <a:close/>
                </a:path>
              </a:pathLst>
            </a:custGeom>
            <a:solidFill>
              <a:srgbClr val="B300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23" name="Freeform 27"/>
            <p:cNvSpPr/>
            <p:nvPr/>
          </p:nvSpPr>
          <p:spPr>
            <a:xfrm>
              <a:off x="569" y="996"/>
              <a:ext cx="4652" cy="626"/>
            </a:xfrm>
            <a:custGeom>
              <a:avLst/>
              <a:gdLst>
                <a:gd name="txL" fmla="*/ 0 w 4652"/>
                <a:gd name="txT" fmla="*/ 0 h 626"/>
                <a:gd name="txR" fmla="*/ 4652 w 4652"/>
                <a:gd name="txB" fmla="*/ 626 h 626"/>
              </a:gdLst>
              <a:ahLst/>
              <a:cxnLst>
                <a:cxn ang="0">
                  <a:pos x="1407" y="210"/>
                </a:cxn>
                <a:cxn ang="0">
                  <a:pos x="1414" y="202"/>
                </a:cxn>
                <a:cxn ang="0">
                  <a:pos x="1409" y="194"/>
                </a:cxn>
                <a:cxn ang="0">
                  <a:pos x="1618" y="188"/>
                </a:cxn>
                <a:cxn ang="0">
                  <a:pos x="2228" y="190"/>
                </a:cxn>
                <a:cxn ang="0">
                  <a:pos x="2802" y="191"/>
                </a:cxn>
                <a:cxn ang="0">
                  <a:pos x="3363" y="194"/>
                </a:cxn>
                <a:cxn ang="0">
                  <a:pos x="3419" y="175"/>
                </a:cxn>
                <a:cxn ang="0">
                  <a:pos x="3419" y="112"/>
                </a:cxn>
                <a:cxn ang="0">
                  <a:pos x="3378" y="49"/>
                </a:cxn>
                <a:cxn ang="0">
                  <a:pos x="3360" y="10"/>
                </a:cxn>
                <a:cxn ang="0">
                  <a:pos x="3419" y="15"/>
                </a:cxn>
                <a:cxn ang="0">
                  <a:pos x="3478" y="23"/>
                </a:cxn>
                <a:cxn ang="0">
                  <a:pos x="3539" y="30"/>
                </a:cxn>
                <a:cxn ang="0">
                  <a:pos x="3583" y="82"/>
                </a:cxn>
                <a:cxn ang="0">
                  <a:pos x="3601" y="137"/>
                </a:cxn>
                <a:cxn ang="0">
                  <a:pos x="3603" y="194"/>
                </a:cxn>
                <a:cxn ang="0">
                  <a:pos x="4652" y="198"/>
                </a:cxn>
                <a:cxn ang="0">
                  <a:pos x="4615" y="505"/>
                </a:cxn>
                <a:cxn ang="0">
                  <a:pos x="4576" y="508"/>
                </a:cxn>
                <a:cxn ang="0">
                  <a:pos x="4544" y="519"/>
                </a:cxn>
                <a:cxn ang="0">
                  <a:pos x="4532" y="544"/>
                </a:cxn>
                <a:cxn ang="0">
                  <a:pos x="4566" y="572"/>
                </a:cxn>
                <a:cxn ang="0">
                  <a:pos x="4620" y="595"/>
                </a:cxn>
                <a:cxn ang="0">
                  <a:pos x="4642" y="626"/>
                </a:cxn>
                <a:cxn ang="0">
                  <a:pos x="4596" y="622"/>
                </a:cxn>
                <a:cxn ang="0">
                  <a:pos x="4549" y="615"/>
                </a:cxn>
                <a:cxn ang="0">
                  <a:pos x="4500" y="614"/>
                </a:cxn>
                <a:cxn ang="0">
                  <a:pos x="4485" y="585"/>
                </a:cxn>
                <a:cxn ang="0">
                  <a:pos x="4488" y="457"/>
                </a:cxn>
                <a:cxn ang="0">
                  <a:pos x="4488" y="322"/>
                </a:cxn>
                <a:cxn ang="0">
                  <a:pos x="4485" y="271"/>
                </a:cxn>
                <a:cxn ang="0">
                  <a:pos x="4468" y="257"/>
                </a:cxn>
                <a:cxn ang="0">
                  <a:pos x="4444" y="251"/>
                </a:cxn>
                <a:cxn ang="0">
                  <a:pos x="4431" y="250"/>
                </a:cxn>
                <a:cxn ang="0">
                  <a:pos x="277" y="247"/>
                </a:cxn>
                <a:cxn ang="0">
                  <a:pos x="223" y="247"/>
                </a:cxn>
                <a:cxn ang="0">
                  <a:pos x="167" y="256"/>
                </a:cxn>
                <a:cxn ang="0">
                  <a:pos x="152" y="572"/>
                </a:cxn>
                <a:cxn ang="0">
                  <a:pos x="110" y="568"/>
                </a:cxn>
                <a:cxn ang="0">
                  <a:pos x="66" y="570"/>
                </a:cxn>
                <a:cxn ang="0">
                  <a:pos x="22" y="577"/>
                </a:cxn>
                <a:cxn ang="0">
                  <a:pos x="2" y="506"/>
                </a:cxn>
                <a:cxn ang="0">
                  <a:pos x="0" y="390"/>
                </a:cxn>
                <a:cxn ang="0">
                  <a:pos x="2" y="268"/>
                </a:cxn>
                <a:cxn ang="0">
                  <a:pos x="110" y="188"/>
                </a:cxn>
                <a:cxn ang="0">
                  <a:pos x="456" y="188"/>
                </a:cxn>
                <a:cxn ang="0">
                  <a:pos x="816" y="188"/>
                </a:cxn>
                <a:cxn ang="0">
                  <a:pos x="1167" y="188"/>
                </a:cxn>
                <a:cxn ang="0">
                  <a:pos x="1172" y="195"/>
                </a:cxn>
                <a:cxn ang="0">
                  <a:pos x="1176" y="202"/>
                </a:cxn>
                <a:cxn ang="0">
                  <a:pos x="1189" y="206"/>
                </a:cxn>
                <a:cxn ang="0">
                  <a:pos x="1203" y="186"/>
                </a:cxn>
                <a:cxn ang="0">
                  <a:pos x="1194" y="153"/>
                </a:cxn>
                <a:cxn ang="0">
                  <a:pos x="1176" y="120"/>
                </a:cxn>
                <a:cxn ang="0">
                  <a:pos x="1176" y="88"/>
                </a:cxn>
                <a:cxn ang="0">
                  <a:pos x="1189" y="49"/>
                </a:cxn>
                <a:cxn ang="0">
                  <a:pos x="1218" y="18"/>
                </a:cxn>
                <a:cxn ang="0">
                  <a:pos x="1289" y="9"/>
                </a:cxn>
                <a:cxn ang="0">
                  <a:pos x="1353" y="40"/>
                </a:cxn>
                <a:cxn ang="0">
                  <a:pos x="1338" y="107"/>
                </a:cxn>
                <a:cxn ang="0">
                  <a:pos x="1358" y="176"/>
                </a:cxn>
                <a:cxn ang="0">
                  <a:pos x="1395" y="215"/>
                </a:cxn>
              </a:cxnLst>
              <a:rect l="txL" t="txT" r="txR" b="txB"/>
              <a:pathLst>
                <a:path w="4652" h="626">
                  <a:moveTo>
                    <a:pt x="1395" y="215"/>
                  </a:moveTo>
                  <a:lnTo>
                    <a:pt x="1402" y="212"/>
                  </a:lnTo>
                  <a:lnTo>
                    <a:pt x="1407" y="210"/>
                  </a:lnTo>
                  <a:lnTo>
                    <a:pt x="1409" y="208"/>
                  </a:lnTo>
                  <a:lnTo>
                    <a:pt x="1412" y="206"/>
                  </a:lnTo>
                  <a:lnTo>
                    <a:pt x="1414" y="202"/>
                  </a:lnTo>
                  <a:lnTo>
                    <a:pt x="1414" y="200"/>
                  </a:lnTo>
                  <a:lnTo>
                    <a:pt x="1412" y="196"/>
                  </a:lnTo>
                  <a:lnTo>
                    <a:pt x="1409" y="194"/>
                  </a:lnTo>
                  <a:lnTo>
                    <a:pt x="1407" y="191"/>
                  </a:lnTo>
                  <a:lnTo>
                    <a:pt x="1402" y="188"/>
                  </a:lnTo>
                  <a:lnTo>
                    <a:pt x="1618" y="188"/>
                  </a:lnTo>
                  <a:lnTo>
                    <a:pt x="1828" y="188"/>
                  </a:lnTo>
                  <a:lnTo>
                    <a:pt x="2029" y="190"/>
                  </a:lnTo>
                  <a:lnTo>
                    <a:pt x="2228" y="190"/>
                  </a:lnTo>
                  <a:lnTo>
                    <a:pt x="2422" y="190"/>
                  </a:lnTo>
                  <a:lnTo>
                    <a:pt x="2613" y="190"/>
                  </a:lnTo>
                  <a:lnTo>
                    <a:pt x="2802" y="191"/>
                  </a:lnTo>
                  <a:lnTo>
                    <a:pt x="2988" y="192"/>
                  </a:lnTo>
                  <a:lnTo>
                    <a:pt x="3174" y="193"/>
                  </a:lnTo>
                  <a:lnTo>
                    <a:pt x="3363" y="194"/>
                  </a:lnTo>
                  <a:lnTo>
                    <a:pt x="3380" y="215"/>
                  </a:lnTo>
                  <a:lnTo>
                    <a:pt x="3404" y="195"/>
                  </a:lnTo>
                  <a:lnTo>
                    <a:pt x="3419" y="175"/>
                  </a:lnTo>
                  <a:lnTo>
                    <a:pt x="3424" y="154"/>
                  </a:lnTo>
                  <a:lnTo>
                    <a:pt x="3424" y="134"/>
                  </a:lnTo>
                  <a:lnTo>
                    <a:pt x="3419" y="112"/>
                  </a:lnTo>
                  <a:lnTo>
                    <a:pt x="3409" y="90"/>
                  </a:lnTo>
                  <a:lnTo>
                    <a:pt x="3395" y="70"/>
                  </a:lnTo>
                  <a:lnTo>
                    <a:pt x="3378" y="49"/>
                  </a:lnTo>
                  <a:lnTo>
                    <a:pt x="3358" y="28"/>
                  </a:lnTo>
                  <a:lnTo>
                    <a:pt x="3336" y="9"/>
                  </a:lnTo>
                  <a:lnTo>
                    <a:pt x="3360" y="10"/>
                  </a:lnTo>
                  <a:lnTo>
                    <a:pt x="3380" y="11"/>
                  </a:lnTo>
                  <a:lnTo>
                    <a:pt x="3400" y="12"/>
                  </a:lnTo>
                  <a:lnTo>
                    <a:pt x="3419" y="15"/>
                  </a:lnTo>
                  <a:lnTo>
                    <a:pt x="3439" y="17"/>
                  </a:lnTo>
                  <a:lnTo>
                    <a:pt x="3458" y="19"/>
                  </a:lnTo>
                  <a:lnTo>
                    <a:pt x="3478" y="23"/>
                  </a:lnTo>
                  <a:lnTo>
                    <a:pt x="3498" y="25"/>
                  </a:lnTo>
                  <a:lnTo>
                    <a:pt x="3517" y="27"/>
                  </a:lnTo>
                  <a:lnTo>
                    <a:pt x="3539" y="30"/>
                  </a:lnTo>
                  <a:lnTo>
                    <a:pt x="3559" y="47"/>
                  </a:lnTo>
                  <a:lnTo>
                    <a:pt x="3574" y="64"/>
                  </a:lnTo>
                  <a:lnTo>
                    <a:pt x="3583" y="82"/>
                  </a:lnTo>
                  <a:lnTo>
                    <a:pt x="3593" y="99"/>
                  </a:lnTo>
                  <a:lnTo>
                    <a:pt x="3598" y="119"/>
                  </a:lnTo>
                  <a:lnTo>
                    <a:pt x="3601" y="137"/>
                  </a:lnTo>
                  <a:lnTo>
                    <a:pt x="3603" y="155"/>
                  </a:lnTo>
                  <a:lnTo>
                    <a:pt x="3603" y="175"/>
                  </a:lnTo>
                  <a:lnTo>
                    <a:pt x="3603" y="194"/>
                  </a:lnTo>
                  <a:lnTo>
                    <a:pt x="3601" y="215"/>
                  </a:lnTo>
                  <a:lnTo>
                    <a:pt x="3637" y="194"/>
                  </a:lnTo>
                  <a:lnTo>
                    <a:pt x="4652" y="198"/>
                  </a:lnTo>
                  <a:lnTo>
                    <a:pt x="4642" y="503"/>
                  </a:lnTo>
                  <a:lnTo>
                    <a:pt x="4630" y="504"/>
                  </a:lnTo>
                  <a:lnTo>
                    <a:pt x="4615" y="505"/>
                  </a:lnTo>
                  <a:lnTo>
                    <a:pt x="4603" y="506"/>
                  </a:lnTo>
                  <a:lnTo>
                    <a:pt x="4588" y="507"/>
                  </a:lnTo>
                  <a:lnTo>
                    <a:pt x="4576" y="508"/>
                  </a:lnTo>
                  <a:lnTo>
                    <a:pt x="4564" y="511"/>
                  </a:lnTo>
                  <a:lnTo>
                    <a:pt x="4554" y="514"/>
                  </a:lnTo>
                  <a:lnTo>
                    <a:pt x="4544" y="519"/>
                  </a:lnTo>
                  <a:lnTo>
                    <a:pt x="4539" y="524"/>
                  </a:lnTo>
                  <a:lnTo>
                    <a:pt x="4534" y="531"/>
                  </a:lnTo>
                  <a:lnTo>
                    <a:pt x="4532" y="544"/>
                  </a:lnTo>
                  <a:lnTo>
                    <a:pt x="4537" y="555"/>
                  </a:lnTo>
                  <a:lnTo>
                    <a:pt x="4549" y="564"/>
                  </a:lnTo>
                  <a:lnTo>
                    <a:pt x="4566" y="572"/>
                  </a:lnTo>
                  <a:lnTo>
                    <a:pt x="4583" y="579"/>
                  </a:lnTo>
                  <a:lnTo>
                    <a:pt x="4603" y="587"/>
                  </a:lnTo>
                  <a:lnTo>
                    <a:pt x="4620" y="595"/>
                  </a:lnTo>
                  <a:lnTo>
                    <a:pt x="4635" y="603"/>
                  </a:lnTo>
                  <a:lnTo>
                    <a:pt x="4642" y="614"/>
                  </a:lnTo>
                  <a:lnTo>
                    <a:pt x="4642" y="626"/>
                  </a:lnTo>
                  <a:lnTo>
                    <a:pt x="4625" y="626"/>
                  </a:lnTo>
                  <a:lnTo>
                    <a:pt x="4610" y="624"/>
                  </a:lnTo>
                  <a:lnTo>
                    <a:pt x="4596" y="622"/>
                  </a:lnTo>
                  <a:lnTo>
                    <a:pt x="4579" y="619"/>
                  </a:lnTo>
                  <a:lnTo>
                    <a:pt x="4564" y="617"/>
                  </a:lnTo>
                  <a:lnTo>
                    <a:pt x="4549" y="615"/>
                  </a:lnTo>
                  <a:lnTo>
                    <a:pt x="4534" y="612"/>
                  </a:lnTo>
                  <a:lnTo>
                    <a:pt x="4517" y="612"/>
                  </a:lnTo>
                  <a:lnTo>
                    <a:pt x="4500" y="614"/>
                  </a:lnTo>
                  <a:lnTo>
                    <a:pt x="4483" y="617"/>
                  </a:lnTo>
                  <a:lnTo>
                    <a:pt x="4483" y="609"/>
                  </a:lnTo>
                  <a:lnTo>
                    <a:pt x="4485" y="585"/>
                  </a:lnTo>
                  <a:lnTo>
                    <a:pt x="4485" y="548"/>
                  </a:lnTo>
                  <a:lnTo>
                    <a:pt x="4485" y="505"/>
                  </a:lnTo>
                  <a:lnTo>
                    <a:pt x="4488" y="457"/>
                  </a:lnTo>
                  <a:lnTo>
                    <a:pt x="4488" y="408"/>
                  </a:lnTo>
                  <a:lnTo>
                    <a:pt x="4488" y="362"/>
                  </a:lnTo>
                  <a:lnTo>
                    <a:pt x="4488" y="322"/>
                  </a:lnTo>
                  <a:lnTo>
                    <a:pt x="4488" y="294"/>
                  </a:lnTo>
                  <a:lnTo>
                    <a:pt x="4485" y="279"/>
                  </a:lnTo>
                  <a:lnTo>
                    <a:pt x="4485" y="271"/>
                  </a:lnTo>
                  <a:lnTo>
                    <a:pt x="4480" y="265"/>
                  </a:lnTo>
                  <a:lnTo>
                    <a:pt x="4476" y="260"/>
                  </a:lnTo>
                  <a:lnTo>
                    <a:pt x="4468" y="257"/>
                  </a:lnTo>
                  <a:lnTo>
                    <a:pt x="4461" y="254"/>
                  </a:lnTo>
                  <a:lnTo>
                    <a:pt x="4451" y="252"/>
                  </a:lnTo>
                  <a:lnTo>
                    <a:pt x="4444" y="251"/>
                  </a:lnTo>
                  <a:lnTo>
                    <a:pt x="4439" y="251"/>
                  </a:lnTo>
                  <a:lnTo>
                    <a:pt x="4434" y="250"/>
                  </a:lnTo>
                  <a:lnTo>
                    <a:pt x="4431" y="250"/>
                  </a:lnTo>
                  <a:lnTo>
                    <a:pt x="292" y="247"/>
                  </a:lnTo>
                  <a:lnTo>
                    <a:pt x="289" y="247"/>
                  </a:lnTo>
                  <a:lnTo>
                    <a:pt x="277" y="247"/>
                  </a:lnTo>
                  <a:lnTo>
                    <a:pt x="262" y="247"/>
                  </a:lnTo>
                  <a:lnTo>
                    <a:pt x="243" y="247"/>
                  </a:lnTo>
                  <a:lnTo>
                    <a:pt x="223" y="247"/>
                  </a:lnTo>
                  <a:lnTo>
                    <a:pt x="201" y="249"/>
                  </a:lnTo>
                  <a:lnTo>
                    <a:pt x="184" y="251"/>
                  </a:lnTo>
                  <a:lnTo>
                    <a:pt x="167" y="256"/>
                  </a:lnTo>
                  <a:lnTo>
                    <a:pt x="157" y="263"/>
                  </a:lnTo>
                  <a:lnTo>
                    <a:pt x="152" y="271"/>
                  </a:lnTo>
                  <a:lnTo>
                    <a:pt x="152" y="572"/>
                  </a:lnTo>
                  <a:lnTo>
                    <a:pt x="140" y="570"/>
                  </a:lnTo>
                  <a:lnTo>
                    <a:pt x="125" y="569"/>
                  </a:lnTo>
                  <a:lnTo>
                    <a:pt x="110" y="568"/>
                  </a:lnTo>
                  <a:lnTo>
                    <a:pt x="96" y="568"/>
                  </a:lnTo>
                  <a:lnTo>
                    <a:pt x="81" y="569"/>
                  </a:lnTo>
                  <a:lnTo>
                    <a:pt x="66" y="570"/>
                  </a:lnTo>
                  <a:lnTo>
                    <a:pt x="51" y="572"/>
                  </a:lnTo>
                  <a:lnTo>
                    <a:pt x="37" y="575"/>
                  </a:lnTo>
                  <a:lnTo>
                    <a:pt x="22" y="577"/>
                  </a:lnTo>
                  <a:lnTo>
                    <a:pt x="10" y="579"/>
                  </a:lnTo>
                  <a:lnTo>
                    <a:pt x="5" y="544"/>
                  </a:lnTo>
                  <a:lnTo>
                    <a:pt x="2" y="506"/>
                  </a:lnTo>
                  <a:lnTo>
                    <a:pt x="2" y="468"/>
                  </a:lnTo>
                  <a:lnTo>
                    <a:pt x="0" y="430"/>
                  </a:lnTo>
                  <a:lnTo>
                    <a:pt x="0" y="390"/>
                  </a:lnTo>
                  <a:lnTo>
                    <a:pt x="0" y="350"/>
                  </a:lnTo>
                  <a:lnTo>
                    <a:pt x="0" y="310"/>
                  </a:lnTo>
                  <a:lnTo>
                    <a:pt x="2" y="268"/>
                  </a:lnTo>
                  <a:lnTo>
                    <a:pt x="2" y="228"/>
                  </a:lnTo>
                  <a:lnTo>
                    <a:pt x="2" y="188"/>
                  </a:lnTo>
                  <a:lnTo>
                    <a:pt x="110" y="188"/>
                  </a:lnTo>
                  <a:lnTo>
                    <a:pt x="223" y="188"/>
                  </a:lnTo>
                  <a:lnTo>
                    <a:pt x="338" y="188"/>
                  </a:lnTo>
                  <a:lnTo>
                    <a:pt x="456" y="188"/>
                  </a:lnTo>
                  <a:lnTo>
                    <a:pt x="576" y="188"/>
                  </a:lnTo>
                  <a:lnTo>
                    <a:pt x="696" y="188"/>
                  </a:lnTo>
                  <a:lnTo>
                    <a:pt x="816" y="188"/>
                  </a:lnTo>
                  <a:lnTo>
                    <a:pt x="934" y="188"/>
                  </a:lnTo>
                  <a:lnTo>
                    <a:pt x="1051" y="188"/>
                  </a:lnTo>
                  <a:lnTo>
                    <a:pt x="1167" y="188"/>
                  </a:lnTo>
                  <a:lnTo>
                    <a:pt x="1169" y="191"/>
                  </a:lnTo>
                  <a:lnTo>
                    <a:pt x="1172" y="193"/>
                  </a:lnTo>
                  <a:lnTo>
                    <a:pt x="1172" y="195"/>
                  </a:lnTo>
                  <a:lnTo>
                    <a:pt x="1174" y="198"/>
                  </a:lnTo>
                  <a:lnTo>
                    <a:pt x="1174" y="200"/>
                  </a:lnTo>
                  <a:lnTo>
                    <a:pt x="1176" y="202"/>
                  </a:lnTo>
                  <a:lnTo>
                    <a:pt x="1179" y="204"/>
                  </a:lnTo>
                  <a:lnTo>
                    <a:pt x="1184" y="206"/>
                  </a:lnTo>
                  <a:lnTo>
                    <a:pt x="1189" y="206"/>
                  </a:lnTo>
                  <a:lnTo>
                    <a:pt x="1194" y="206"/>
                  </a:lnTo>
                  <a:lnTo>
                    <a:pt x="1201" y="196"/>
                  </a:lnTo>
                  <a:lnTo>
                    <a:pt x="1203" y="186"/>
                  </a:lnTo>
                  <a:lnTo>
                    <a:pt x="1203" y="175"/>
                  </a:lnTo>
                  <a:lnTo>
                    <a:pt x="1199" y="164"/>
                  </a:lnTo>
                  <a:lnTo>
                    <a:pt x="1194" y="153"/>
                  </a:lnTo>
                  <a:lnTo>
                    <a:pt x="1189" y="142"/>
                  </a:lnTo>
                  <a:lnTo>
                    <a:pt x="1181" y="131"/>
                  </a:lnTo>
                  <a:lnTo>
                    <a:pt x="1176" y="120"/>
                  </a:lnTo>
                  <a:lnTo>
                    <a:pt x="1174" y="110"/>
                  </a:lnTo>
                  <a:lnTo>
                    <a:pt x="1174" y="99"/>
                  </a:lnTo>
                  <a:lnTo>
                    <a:pt x="1176" y="88"/>
                  </a:lnTo>
                  <a:lnTo>
                    <a:pt x="1179" y="75"/>
                  </a:lnTo>
                  <a:lnTo>
                    <a:pt x="1184" y="63"/>
                  </a:lnTo>
                  <a:lnTo>
                    <a:pt x="1189" y="49"/>
                  </a:lnTo>
                  <a:lnTo>
                    <a:pt x="1194" y="38"/>
                  </a:lnTo>
                  <a:lnTo>
                    <a:pt x="1206" y="27"/>
                  </a:lnTo>
                  <a:lnTo>
                    <a:pt x="1218" y="18"/>
                  </a:lnTo>
                  <a:lnTo>
                    <a:pt x="1238" y="12"/>
                  </a:lnTo>
                  <a:lnTo>
                    <a:pt x="1260" y="9"/>
                  </a:lnTo>
                  <a:lnTo>
                    <a:pt x="1289" y="9"/>
                  </a:lnTo>
                  <a:lnTo>
                    <a:pt x="1377" y="0"/>
                  </a:lnTo>
                  <a:lnTo>
                    <a:pt x="1365" y="19"/>
                  </a:lnTo>
                  <a:lnTo>
                    <a:pt x="1353" y="40"/>
                  </a:lnTo>
                  <a:lnTo>
                    <a:pt x="1346" y="62"/>
                  </a:lnTo>
                  <a:lnTo>
                    <a:pt x="1341" y="84"/>
                  </a:lnTo>
                  <a:lnTo>
                    <a:pt x="1338" y="107"/>
                  </a:lnTo>
                  <a:lnTo>
                    <a:pt x="1341" y="131"/>
                  </a:lnTo>
                  <a:lnTo>
                    <a:pt x="1346" y="154"/>
                  </a:lnTo>
                  <a:lnTo>
                    <a:pt x="1358" y="176"/>
                  </a:lnTo>
                  <a:lnTo>
                    <a:pt x="1373" y="196"/>
                  </a:lnTo>
                  <a:lnTo>
                    <a:pt x="1395" y="215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24" name="Freeform 28"/>
            <p:cNvSpPr/>
            <p:nvPr/>
          </p:nvSpPr>
          <p:spPr>
            <a:xfrm>
              <a:off x="2361" y="1032"/>
              <a:ext cx="360" cy="26"/>
            </a:xfrm>
            <a:custGeom>
              <a:avLst/>
              <a:gdLst>
                <a:gd name="txL" fmla="*/ 0 w 360"/>
                <a:gd name="txT" fmla="*/ 0 h 26"/>
                <a:gd name="txR" fmla="*/ 360 w 360"/>
                <a:gd name="txB" fmla="*/ 26 h 26"/>
              </a:gdLst>
              <a:ahLst/>
              <a:cxnLst>
                <a:cxn ang="0">
                  <a:pos x="360" y="18"/>
                </a:cxn>
                <a:cxn ang="0">
                  <a:pos x="360" y="26"/>
                </a:cxn>
                <a:cxn ang="0">
                  <a:pos x="326" y="22"/>
                </a:cxn>
                <a:cxn ang="0">
                  <a:pos x="291" y="20"/>
                </a:cxn>
                <a:cxn ang="0">
                  <a:pos x="255" y="16"/>
                </a:cxn>
                <a:cxn ang="0">
                  <a:pos x="218" y="14"/>
                </a:cxn>
                <a:cxn ang="0">
                  <a:pos x="181" y="12"/>
                </a:cxn>
                <a:cxn ang="0">
                  <a:pos x="144" y="10"/>
                </a:cxn>
                <a:cxn ang="0">
                  <a:pos x="110" y="8"/>
                </a:cxn>
                <a:cxn ang="0">
                  <a:pos x="73" y="8"/>
                </a:cxn>
                <a:cxn ang="0">
                  <a:pos x="36" y="8"/>
                </a:cxn>
                <a:cxn ang="0">
                  <a:pos x="0" y="8"/>
                </a:cxn>
                <a:cxn ang="0">
                  <a:pos x="36" y="4"/>
                </a:cxn>
                <a:cxn ang="0">
                  <a:pos x="73" y="2"/>
                </a:cxn>
                <a:cxn ang="0">
                  <a:pos x="110" y="0"/>
                </a:cxn>
                <a:cxn ang="0">
                  <a:pos x="144" y="2"/>
                </a:cxn>
                <a:cxn ang="0">
                  <a:pos x="181" y="4"/>
                </a:cxn>
                <a:cxn ang="0">
                  <a:pos x="218" y="6"/>
                </a:cxn>
                <a:cxn ang="0">
                  <a:pos x="252" y="10"/>
                </a:cxn>
                <a:cxn ang="0">
                  <a:pos x="289" y="13"/>
                </a:cxn>
                <a:cxn ang="0">
                  <a:pos x="326" y="15"/>
                </a:cxn>
                <a:cxn ang="0">
                  <a:pos x="360" y="18"/>
                </a:cxn>
                <a:cxn ang="0">
                  <a:pos x="360" y="18"/>
                </a:cxn>
              </a:cxnLst>
              <a:rect l="txL" t="txT" r="txR" b="txB"/>
              <a:pathLst>
                <a:path w="360" h="26">
                  <a:moveTo>
                    <a:pt x="360" y="18"/>
                  </a:moveTo>
                  <a:lnTo>
                    <a:pt x="360" y="26"/>
                  </a:lnTo>
                  <a:lnTo>
                    <a:pt x="326" y="22"/>
                  </a:lnTo>
                  <a:lnTo>
                    <a:pt x="291" y="20"/>
                  </a:lnTo>
                  <a:lnTo>
                    <a:pt x="255" y="16"/>
                  </a:lnTo>
                  <a:lnTo>
                    <a:pt x="218" y="14"/>
                  </a:lnTo>
                  <a:lnTo>
                    <a:pt x="181" y="12"/>
                  </a:lnTo>
                  <a:lnTo>
                    <a:pt x="144" y="10"/>
                  </a:lnTo>
                  <a:lnTo>
                    <a:pt x="110" y="8"/>
                  </a:lnTo>
                  <a:lnTo>
                    <a:pt x="73" y="8"/>
                  </a:lnTo>
                  <a:lnTo>
                    <a:pt x="36" y="8"/>
                  </a:lnTo>
                  <a:lnTo>
                    <a:pt x="0" y="8"/>
                  </a:lnTo>
                  <a:lnTo>
                    <a:pt x="36" y="4"/>
                  </a:lnTo>
                  <a:lnTo>
                    <a:pt x="73" y="2"/>
                  </a:lnTo>
                  <a:lnTo>
                    <a:pt x="110" y="0"/>
                  </a:lnTo>
                  <a:lnTo>
                    <a:pt x="144" y="2"/>
                  </a:lnTo>
                  <a:lnTo>
                    <a:pt x="181" y="4"/>
                  </a:lnTo>
                  <a:lnTo>
                    <a:pt x="218" y="6"/>
                  </a:lnTo>
                  <a:lnTo>
                    <a:pt x="252" y="10"/>
                  </a:lnTo>
                  <a:lnTo>
                    <a:pt x="289" y="13"/>
                  </a:lnTo>
                  <a:lnTo>
                    <a:pt x="326" y="15"/>
                  </a:lnTo>
                  <a:lnTo>
                    <a:pt x="360" y="18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25" name="Freeform 29"/>
            <p:cNvSpPr/>
            <p:nvPr/>
          </p:nvSpPr>
          <p:spPr>
            <a:xfrm>
              <a:off x="2537" y="1087"/>
              <a:ext cx="177" cy="36"/>
            </a:xfrm>
            <a:custGeom>
              <a:avLst/>
              <a:gdLst>
                <a:gd name="txL" fmla="*/ 0 w 177"/>
                <a:gd name="txT" fmla="*/ 0 h 36"/>
                <a:gd name="txR" fmla="*/ 177 w 177"/>
                <a:gd name="txB" fmla="*/ 36 h 36"/>
              </a:gdLst>
              <a:ahLst/>
              <a:cxnLst>
                <a:cxn ang="0">
                  <a:pos x="177" y="12"/>
                </a:cxn>
                <a:cxn ang="0">
                  <a:pos x="159" y="14"/>
                </a:cxn>
                <a:cxn ang="0">
                  <a:pos x="140" y="16"/>
                </a:cxn>
                <a:cxn ang="0">
                  <a:pos x="123" y="19"/>
                </a:cxn>
                <a:cxn ang="0">
                  <a:pos x="106" y="21"/>
                </a:cxn>
                <a:cxn ang="0">
                  <a:pos x="88" y="23"/>
                </a:cxn>
                <a:cxn ang="0">
                  <a:pos x="71" y="27"/>
                </a:cxn>
                <a:cxn ang="0">
                  <a:pos x="54" y="29"/>
                </a:cxn>
                <a:cxn ang="0">
                  <a:pos x="37" y="31"/>
                </a:cxn>
                <a:cxn ang="0">
                  <a:pos x="20" y="33"/>
                </a:cxn>
                <a:cxn ang="0">
                  <a:pos x="0" y="36"/>
                </a:cxn>
                <a:cxn ang="0">
                  <a:pos x="10" y="30"/>
                </a:cxn>
                <a:cxn ang="0">
                  <a:pos x="22" y="25"/>
                </a:cxn>
                <a:cxn ang="0">
                  <a:pos x="37" y="21"/>
                </a:cxn>
                <a:cxn ang="0">
                  <a:pos x="52" y="19"/>
                </a:cxn>
                <a:cxn ang="0">
                  <a:pos x="69" y="16"/>
                </a:cxn>
                <a:cxn ang="0">
                  <a:pos x="88" y="14"/>
                </a:cxn>
                <a:cxn ang="0">
                  <a:pos x="106" y="12"/>
                </a:cxn>
                <a:cxn ang="0">
                  <a:pos x="123" y="8"/>
                </a:cxn>
                <a:cxn ang="0">
                  <a:pos x="137" y="5"/>
                </a:cxn>
                <a:cxn ang="0">
                  <a:pos x="152" y="0"/>
                </a:cxn>
                <a:cxn ang="0">
                  <a:pos x="177" y="0"/>
                </a:cxn>
                <a:cxn ang="0">
                  <a:pos x="177" y="12"/>
                </a:cxn>
                <a:cxn ang="0">
                  <a:pos x="177" y="12"/>
                </a:cxn>
              </a:cxnLst>
              <a:rect l="txL" t="txT" r="txR" b="txB"/>
              <a:pathLst>
                <a:path w="177" h="36">
                  <a:moveTo>
                    <a:pt x="177" y="12"/>
                  </a:moveTo>
                  <a:lnTo>
                    <a:pt x="159" y="14"/>
                  </a:lnTo>
                  <a:lnTo>
                    <a:pt x="140" y="16"/>
                  </a:lnTo>
                  <a:lnTo>
                    <a:pt x="123" y="19"/>
                  </a:lnTo>
                  <a:lnTo>
                    <a:pt x="106" y="21"/>
                  </a:lnTo>
                  <a:lnTo>
                    <a:pt x="88" y="23"/>
                  </a:lnTo>
                  <a:lnTo>
                    <a:pt x="71" y="27"/>
                  </a:lnTo>
                  <a:lnTo>
                    <a:pt x="54" y="29"/>
                  </a:lnTo>
                  <a:lnTo>
                    <a:pt x="37" y="31"/>
                  </a:lnTo>
                  <a:lnTo>
                    <a:pt x="20" y="33"/>
                  </a:lnTo>
                  <a:lnTo>
                    <a:pt x="0" y="36"/>
                  </a:lnTo>
                  <a:lnTo>
                    <a:pt x="10" y="30"/>
                  </a:lnTo>
                  <a:lnTo>
                    <a:pt x="22" y="25"/>
                  </a:lnTo>
                  <a:lnTo>
                    <a:pt x="37" y="21"/>
                  </a:lnTo>
                  <a:lnTo>
                    <a:pt x="52" y="19"/>
                  </a:lnTo>
                  <a:lnTo>
                    <a:pt x="69" y="16"/>
                  </a:lnTo>
                  <a:lnTo>
                    <a:pt x="88" y="14"/>
                  </a:lnTo>
                  <a:lnTo>
                    <a:pt x="106" y="12"/>
                  </a:lnTo>
                  <a:lnTo>
                    <a:pt x="123" y="8"/>
                  </a:lnTo>
                  <a:lnTo>
                    <a:pt x="137" y="5"/>
                  </a:lnTo>
                  <a:lnTo>
                    <a:pt x="152" y="0"/>
                  </a:lnTo>
                  <a:lnTo>
                    <a:pt x="177" y="0"/>
                  </a:lnTo>
                  <a:lnTo>
                    <a:pt x="177" y="12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26" name="Freeform 30"/>
            <p:cNvSpPr/>
            <p:nvPr/>
          </p:nvSpPr>
          <p:spPr>
            <a:xfrm>
              <a:off x="3162" y="1091"/>
              <a:ext cx="213" cy="28"/>
            </a:xfrm>
            <a:custGeom>
              <a:avLst/>
              <a:gdLst>
                <a:gd name="txL" fmla="*/ 0 w 213"/>
                <a:gd name="txT" fmla="*/ 0 h 28"/>
                <a:gd name="txR" fmla="*/ 213 w 213"/>
                <a:gd name="txB" fmla="*/ 28 h 28"/>
              </a:gdLst>
              <a:ahLst/>
              <a:cxnLst>
                <a:cxn ang="0">
                  <a:pos x="213" y="20"/>
                </a:cxn>
                <a:cxn ang="0">
                  <a:pos x="213" y="28"/>
                </a:cxn>
                <a:cxn ang="0">
                  <a:pos x="0" y="0"/>
                </a:cxn>
                <a:cxn ang="0">
                  <a:pos x="25" y="1"/>
                </a:cxn>
                <a:cxn ang="0">
                  <a:pos x="47" y="2"/>
                </a:cxn>
                <a:cxn ang="0">
                  <a:pos x="69" y="3"/>
                </a:cxn>
                <a:cxn ang="0">
                  <a:pos x="88" y="5"/>
                </a:cxn>
                <a:cxn ang="0">
                  <a:pos x="110" y="8"/>
                </a:cxn>
                <a:cxn ang="0">
                  <a:pos x="133" y="10"/>
                </a:cxn>
                <a:cxn ang="0">
                  <a:pos x="152" y="13"/>
                </a:cxn>
                <a:cxn ang="0">
                  <a:pos x="172" y="16"/>
                </a:cxn>
                <a:cxn ang="0">
                  <a:pos x="194" y="18"/>
                </a:cxn>
                <a:cxn ang="0">
                  <a:pos x="213" y="20"/>
                </a:cxn>
                <a:cxn ang="0">
                  <a:pos x="213" y="20"/>
                </a:cxn>
              </a:cxnLst>
              <a:rect l="txL" t="txT" r="txR" b="txB"/>
              <a:pathLst>
                <a:path w="213" h="28">
                  <a:moveTo>
                    <a:pt x="213" y="20"/>
                  </a:moveTo>
                  <a:lnTo>
                    <a:pt x="213" y="28"/>
                  </a:lnTo>
                  <a:lnTo>
                    <a:pt x="0" y="0"/>
                  </a:lnTo>
                  <a:lnTo>
                    <a:pt x="25" y="1"/>
                  </a:lnTo>
                  <a:lnTo>
                    <a:pt x="47" y="2"/>
                  </a:lnTo>
                  <a:lnTo>
                    <a:pt x="69" y="3"/>
                  </a:lnTo>
                  <a:lnTo>
                    <a:pt x="88" y="5"/>
                  </a:lnTo>
                  <a:lnTo>
                    <a:pt x="110" y="8"/>
                  </a:lnTo>
                  <a:lnTo>
                    <a:pt x="133" y="10"/>
                  </a:lnTo>
                  <a:lnTo>
                    <a:pt x="152" y="13"/>
                  </a:lnTo>
                  <a:lnTo>
                    <a:pt x="172" y="16"/>
                  </a:lnTo>
                  <a:lnTo>
                    <a:pt x="194" y="18"/>
                  </a:lnTo>
                  <a:lnTo>
                    <a:pt x="213" y="20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27" name="Freeform 31"/>
            <p:cNvSpPr/>
            <p:nvPr/>
          </p:nvSpPr>
          <p:spPr>
            <a:xfrm>
              <a:off x="579" y="1643"/>
              <a:ext cx="157" cy="44"/>
            </a:xfrm>
            <a:custGeom>
              <a:avLst/>
              <a:gdLst>
                <a:gd name="txL" fmla="*/ 0 w 157"/>
                <a:gd name="txT" fmla="*/ 0 h 44"/>
                <a:gd name="txR" fmla="*/ 157 w 157"/>
                <a:gd name="txB" fmla="*/ 44 h 44"/>
              </a:gdLst>
              <a:ahLst/>
              <a:cxnLst>
                <a:cxn ang="0">
                  <a:pos x="0" y="44"/>
                </a:cxn>
                <a:cxn ang="0">
                  <a:pos x="142" y="0"/>
                </a:cxn>
                <a:cxn ang="0">
                  <a:pos x="157" y="35"/>
                </a:cxn>
                <a:cxn ang="0">
                  <a:pos x="0" y="44"/>
                </a:cxn>
                <a:cxn ang="0">
                  <a:pos x="0" y="44"/>
                </a:cxn>
              </a:cxnLst>
              <a:rect l="txL" t="txT" r="txR" b="txB"/>
              <a:pathLst>
                <a:path w="157" h="44">
                  <a:moveTo>
                    <a:pt x="0" y="44"/>
                  </a:moveTo>
                  <a:lnTo>
                    <a:pt x="142" y="0"/>
                  </a:lnTo>
                  <a:lnTo>
                    <a:pt x="157" y="35"/>
                  </a:lnTo>
                  <a:lnTo>
                    <a:pt x="0" y="44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28" name="Freeform 32"/>
            <p:cNvSpPr/>
            <p:nvPr/>
          </p:nvSpPr>
          <p:spPr>
            <a:xfrm>
              <a:off x="5052" y="1687"/>
              <a:ext cx="37" cy="12"/>
            </a:xfrm>
            <a:custGeom>
              <a:avLst/>
              <a:gdLst>
                <a:gd name="txL" fmla="*/ 0 w 37"/>
                <a:gd name="txT" fmla="*/ 0 h 12"/>
                <a:gd name="txR" fmla="*/ 37 w 37"/>
                <a:gd name="txB" fmla="*/ 12 h 12"/>
              </a:gdLst>
              <a:ahLst/>
              <a:cxnLst>
                <a:cxn ang="0">
                  <a:pos x="0" y="12"/>
                </a:cxn>
                <a:cxn ang="0">
                  <a:pos x="0" y="0"/>
                </a:cxn>
                <a:cxn ang="0">
                  <a:pos x="37" y="12"/>
                </a:cxn>
                <a:cxn ang="0">
                  <a:pos x="0" y="12"/>
                </a:cxn>
                <a:cxn ang="0">
                  <a:pos x="0" y="12"/>
                </a:cxn>
              </a:cxnLst>
              <a:rect l="txL" t="txT" r="txR" b="txB"/>
              <a:pathLst>
                <a:path w="37" h="12">
                  <a:moveTo>
                    <a:pt x="0" y="12"/>
                  </a:moveTo>
                  <a:lnTo>
                    <a:pt x="0" y="0"/>
                  </a:lnTo>
                  <a:lnTo>
                    <a:pt x="37" y="12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29" name="Freeform 33"/>
            <p:cNvSpPr/>
            <p:nvPr/>
          </p:nvSpPr>
          <p:spPr>
            <a:xfrm>
              <a:off x="721" y="1766"/>
              <a:ext cx="27" cy="15"/>
            </a:xfrm>
            <a:custGeom>
              <a:avLst/>
              <a:gdLst>
                <a:gd name="txL" fmla="*/ 0 w 27"/>
                <a:gd name="txT" fmla="*/ 0 h 15"/>
                <a:gd name="txR" fmla="*/ 27 w 27"/>
                <a:gd name="txB" fmla="*/ 15 h 15"/>
              </a:gdLst>
              <a:ahLst/>
              <a:cxnLst>
                <a:cxn ang="0">
                  <a:pos x="0" y="12"/>
                </a:cxn>
                <a:cxn ang="0">
                  <a:pos x="27" y="0"/>
                </a:cxn>
                <a:cxn ang="0">
                  <a:pos x="27" y="15"/>
                </a:cxn>
                <a:cxn ang="0">
                  <a:pos x="0" y="12"/>
                </a:cxn>
                <a:cxn ang="0">
                  <a:pos x="0" y="12"/>
                </a:cxn>
              </a:cxnLst>
              <a:rect l="txL" t="txT" r="txR" b="txB"/>
              <a:pathLst>
                <a:path w="27" h="15">
                  <a:moveTo>
                    <a:pt x="0" y="12"/>
                  </a:moveTo>
                  <a:lnTo>
                    <a:pt x="27" y="0"/>
                  </a:lnTo>
                  <a:lnTo>
                    <a:pt x="27" y="15"/>
                  </a:lnTo>
                  <a:lnTo>
                    <a:pt x="0" y="12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30" name="Freeform 34"/>
            <p:cNvSpPr/>
            <p:nvPr/>
          </p:nvSpPr>
          <p:spPr>
            <a:xfrm>
              <a:off x="5035" y="1781"/>
              <a:ext cx="162" cy="79"/>
            </a:xfrm>
            <a:custGeom>
              <a:avLst/>
              <a:gdLst>
                <a:gd name="txL" fmla="*/ 0 w 162"/>
                <a:gd name="txT" fmla="*/ 0 h 79"/>
                <a:gd name="txR" fmla="*/ 162 w 162"/>
                <a:gd name="txB" fmla="*/ 79 h 79"/>
              </a:gdLst>
              <a:ahLst/>
              <a:cxnLst>
                <a:cxn ang="0">
                  <a:pos x="157" y="67"/>
                </a:cxn>
                <a:cxn ang="0">
                  <a:pos x="139" y="64"/>
                </a:cxn>
                <a:cxn ang="0">
                  <a:pos x="122" y="62"/>
                </a:cxn>
                <a:cxn ang="0">
                  <a:pos x="108" y="62"/>
                </a:cxn>
                <a:cxn ang="0">
                  <a:pos x="90" y="62"/>
                </a:cxn>
                <a:cxn ang="0">
                  <a:pos x="76" y="63"/>
                </a:cxn>
                <a:cxn ang="0">
                  <a:pos x="61" y="65"/>
                </a:cxn>
                <a:cxn ang="0">
                  <a:pos x="46" y="69"/>
                </a:cxn>
                <a:cxn ang="0">
                  <a:pos x="29" y="72"/>
                </a:cxn>
                <a:cxn ang="0">
                  <a:pos x="14" y="75"/>
                </a:cxn>
                <a:cxn ang="0">
                  <a:pos x="0" y="79"/>
                </a:cxn>
                <a:cxn ang="0">
                  <a:pos x="10" y="0"/>
                </a:cxn>
                <a:cxn ang="0">
                  <a:pos x="27" y="8"/>
                </a:cxn>
                <a:cxn ang="0">
                  <a:pos x="46" y="15"/>
                </a:cxn>
                <a:cxn ang="0">
                  <a:pos x="66" y="19"/>
                </a:cxn>
                <a:cxn ang="0">
                  <a:pos x="88" y="25"/>
                </a:cxn>
                <a:cxn ang="0">
                  <a:pos x="110" y="30"/>
                </a:cxn>
                <a:cxn ang="0">
                  <a:pos x="130" y="34"/>
                </a:cxn>
                <a:cxn ang="0">
                  <a:pos x="144" y="40"/>
                </a:cxn>
                <a:cxn ang="0">
                  <a:pos x="157" y="47"/>
                </a:cxn>
                <a:cxn ang="0">
                  <a:pos x="162" y="56"/>
                </a:cxn>
                <a:cxn ang="0">
                  <a:pos x="157" y="67"/>
                </a:cxn>
                <a:cxn ang="0">
                  <a:pos x="157" y="67"/>
                </a:cxn>
              </a:cxnLst>
              <a:rect l="txL" t="txT" r="txR" b="txB"/>
              <a:pathLst>
                <a:path w="162" h="79">
                  <a:moveTo>
                    <a:pt x="157" y="67"/>
                  </a:moveTo>
                  <a:lnTo>
                    <a:pt x="139" y="64"/>
                  </a:lnTo>
                  <a:lnTo>
                    <a:pt x="122" y="62"/>
                  </a:lnTo>
                  <a:lnTo>
                    <a:pt x="108" y="62"/>
                  </a:lnTo>
                  <a:lnTo>
                    <a:pt x="90" y="62"/>
                  </a:lnTo>
                  <a:lnTo>
                    <a:pt x="76" y="63"/>
                  </a:lnTo>
                  <a:lnTo>
                    <a:pt x="61" y="65"/>
                  </a:lnTo>
                  <a:lnTo>
                    <a:pt x="46" y="69"/>
                  </a:lnTo>
                  <a:lnTo>
                    <a:pt x="29" y="72"/>
                  </a:lnTo>
                  <a:lnTo>
                    <a:pt x="14" y="75"/>
                  </a:lnTo>
                  <a:lnTo>
                    <a:pt x="0" y="79"/>
                  </a:lnTo>
                  <a:lnTo>
                    <a:pt x="10" y="0"/>
                  </a:lnTo>
                  <a:lnTo>
                    <a:pt x="27" y="8"/>
                  </a:lnTo>
                  <a:lnTo>
                    <a:pt x="46" y="15"/>
                  </a:lnTo>
                  <a:lnTo>
                    <a:pt x="66" y="19"/>
                  </a:lnTo>
                  <a:lnTo>
                    <a:pt x="88" y="25"/>
                  </a:lnTo>
                  <a:lnTo>
                    <a:pt x="110" y="30"/>
                  </a:lnTo>
                  <a:lnTo>
                    <a:pt x="130" y="34"/>
                  </a:lnTo>
                  <a:lnTo>
                    <a:pt x="144" y="40"/>
                  </a:lnTo>
                  <a:lnTo>
                    <a:pt x="157" y="47"/>
                  </a:lnTo>
                  <a:lnTo>
                    <a:pt x="162" y="56"/>
                  </a:lnTo>
                  <a:lnTo>
                    <a:pt x="157" y="67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31" name="Freeform 35"/>
            <p:cNvSpPr/>
            <p:nvPr/>
          </p:nvSpPr>
          <p:spPr>
            <a:xfrm>
              <a:off x="552" y="1872"/>
              <a:ext cx="662" cy="1852"/>
            </a:xfrm>
            <a:custGeom>
              <a:avLst/>
              <a:gdLst>
                <a:gd name="txL" fmla="*/ 0 w 662"/>
                <a:gd name="txT" fmla="*/ 0 h 1852"/>
                <a:gd name="txR" fmla="*/ 662 w 662"/>
                <a:gd name="txB" fmla="*/ 1852 h 1852"/>
              </a:gdLst>
              <a:ahLst/>
              <a:cxnLst>
                <a:cxn ang="0">
                  <a:pos x="176" y="1763"/>
                </a:cxn>
                <a:cxn ang="0">
                  <a:pos x="257" y="1767"/>
                </a:cxn>
                <a:cxn ang="0">
                  <a:pos x="353" y="1770"/>
                </a:cxn>
                <a:cxn ang="0">
                  <a:pos x="453" y="1771"/>
                </a:cxn>
                <a:cxn ang="0">
                  <a:pos x="551" y="1771"/>
                </a:cxn>
                <a:cxn ang="0">
                  <a:pos x="644" y="1770"/>
                </a:cxn>
                <a:cxn ang="0">
                  <a:pos x="649" y="1786"/>
                </a:cxn>
                <a:cxn ang="0">
                  <a:pos x="657" y="1802"/>
                </a:cxn>
                <a:cxn ang="0">
                  <a:pos x="659" y="1818"/>
                </a:cxn>
                <a:cxn ang="0">
                  <a:pos x="662" y="1835"/>
                </a:cxn>
                <a:cxn ang="0">
                  <a:pos x="654" y="1852"/>
                </a:cxn>
                <a:cxn ang="0">
                  <a:pos x="505" y="1848"/>
                </a:cxn>
                <a:cxn ang="0">
                  <a:pos x="333" y="1846"/>
                </a:cxn>
                <a:cxn ang="0">
                  <a:pos x="169" y="1845"/>
                </a:cxn>
                <a:cxn ang="0">
                  <a:pos x="49" y="1844"/>
                </a:cxn>
                <a:cxn ang="0">
                  <a:pos x="0" y="1843"/>
                </a:cxn>
                <a:cxn ang="0">
                  <a:pos x="10" y="923"/>
                </a:cxn>
                <a:cxn ang="0">
                  <a:pos x="10" y="749"/>
                </a:cxn>
                <a:cxn ang="0">
                  <a:pos x="10" y="574"/>
                </a:cxn>
                <a:cxn ang="0">
                  <a:pos x="12" y="399"/>
                </a:cxn>
                <a:cxn ang="0">
                  <a:pos x="14" y="223"/>
                </a:cxn>
                <a:cxn ang="0">
                  <a:pos x="34" y="134"/>
                </a:cxn>
                <a:cxn ang="0">
                  <a:pos x="61" y="130"/>
                </a:cxn>
                <a:cxn ang="0">
                  <a:pos x="88" y="123"/>
                </a:cxn>
                <a:cxn ang="0">
                  <a:pos x="113" y="114"/>
                </a:cxn>
                <a:cxn ang="0">
                  <a:pos x="132" y="101"/>
                </a:cxn>
                <a:cxn ang="0">
                  <a:pos x="144" y="87"/>
                </a:cxn>
                <a:cxn ang="0">
                  <a:pos x="139" y="75"/>
                </a:cxn>
                <a:cxn ang="0">
                  <a:pos x="122" y="61"/>
                </a:cxn>
                <a:cxn ang="0">
                  <a:pos x="95" y="50"/>
                </a:cxn>
                <a:cxn ang="0">
                  <a:pos x="66" y="42"/>
                </a:cxn>
                <a:cxn ang="0">
                  <a:pos x="49" y="38"/>
                </a:cxn>
                <a:cxn ang="0">
                  <a:pos x="39" y="37"/>
                </a:cxn>
                <a:cxn ang="0">
                  <a:pos x="29" y="36"/>
                </a:cxn>
                <a:cxn ang="0">
                  <a:pos x="19" y="35"/>
                </a:cxn>
                <a:cxn ang="0">
                  <a:pos x="12" y="31"/>
                </a:cxn>
                <a:cxn ang="0">
                  <a:pos x="24" y="26"/>
                </a:cxn>
                <a:cxn ang="0">
                  <a:pos x="56" y="19"/>
                </a:cxn>
                <a:cxn ang="0">
                  <a:pos x="88" y="13"/>
                </a:cxn>
                <a:cxn ang="0">
                  <a:pos x="120" y="8"/>
                </a:cxn>
                <a:cxn ang="0">
                  <a:pos x="154" y="3"/>
                </a:cxn>
                <a:cxn ang="0">
                  <a:pos x="169" y="741"/>
                </a:cxn>
                <a:cxn ang="0">
                  <a:pos x="169" y="740"/>
                </a:cxn>
              </a:cxnLst>
              <a:rect l="txL" t="txT" r="txR" b="txB"/>
              <a:pathLst>
                <a:path w="662" h="1852">
                  <a:moveTo>
                    <a:pt x="169" y="740"/>
                  </a:moveTo>
                  <a:lnTo>
                    <a:pt x="176" y="1763"/>
                  </a:lnTo>
                  <a:lnTo>
                    <a:pt x="215" y="1765"/>
                  </a:lnTo>
                  <a:lnTo>
                    <a:pt x="257" y="1767"/>
                  </a:lnTo>
                  <a:lnTo>
                    <a:pt x="304" y="1770"/>
                  </a:lnTo>
                  <a:lnTo>
                    <a:pt x="353" y="1770"/>
                  </a:lnTo>
                  <a:lnTo>
                    <a:pt x="402" y="1771"/>
                  </a:lnTo>
                  <a:lnTo>
                    <a:pt x="453" y="1771"/>
                  </a:lnTo>
                  <a:lnTo>
                    <a:pt x="502" y="1771"/>
                  </a:lnTo>
                  <a:lnTo>
                    <a:pt x="551" y="1771"/>
                  </a:lnTo>
                  <a:lnTo>
                    <a:pt x="600" y="1770"/>
                  </a:lnTo>
                  <a:lnTo>
                    <a:pt x="644" y="1770"/>
                  </a:lnTo>
                  <a:lnTo>
                    <a:pt x="647" y="1778"/>
                  </a:lnTo>
                  <a:lnTo>
                    <a:pt x="649" y="1786"/>
                  </a:lnTo>
                  <a:lnTo>
                    <a:pt x="652" y="1794"/>
                  </a:lnTo>
                  <a:lnTo>
                    <a:pt x="657" y="1802"/>
                  </a:lnTo>
                  <a:lnTo>
                    <a:pt x="659" y="1810"/>
                  </a:lnTo>
                  <a:lnTo>
                    <a:pt x="659" y="1818"/>
                  </a:lnTo>
                  <a:lnTo>
                    <a:pt x="662" y="1827"/>
                  </a:lnTo>
                  <a:lnTo>
                    <a:pt x="662" y="1835"/>
                  </a:lnTo>
                  <a:lnTo>
                    <a:pt x="659" y="1843"/>
                  </a:lnTo>
                  <a:lnTo>
                    <a:pt x="654" y="1852"/>
                  </a:lnTo>
                  <a:lnTo>
                    <a:pt x="586" y="1851"/>
                  </a:lnTo>
                  <a:lnTo>
                    <a:pt x="505" y="1848"/>
                  </a:lnTo>
                  <a:lnTo>
                    <a:pt x="419" y="1847"/>
                  </a:lnTo>
                  <a:lnTo>
                    <a:pt x="333" y="1846"/>
                  </a:lnTo>
                  <a:lnTo>
                    <a:pt x="247" y="1845"/>
                  </a:lnTo>
                  <a:lnTo>
                    <a:pt x="169" y="1845"/>
                  </a:lnTo>
                  <a:lnTo>
                    <a:pt x="103" y="1844"/>
                  </a:lnTo>
                  <a:lnTo>
                    <a:pt x="49" y="1844"/>
                  </a:lnTo>
                  <a:lnTo>
                    <a:pt x="14" y="1843"/>
                  </a:lnTo>
                  <a:lnTo>
                    <a:pt x="0" y="1843"/>
                  </a:lnTo>
                  <a:lnTo>
                    <a:pt x="7" y="1008"/>
                  </a:lnTo>
                  <a:lnTo>
                    <a:pt x="10" y="923"/>
                  </a:lnTo>
                  <a:lnTo>
                    <a:pt x="10" y="836"/>
                  </a:lnTo>
                  <a:lnTo>
                    <a:pt x="10" y="749"/>
                  </a:lnTo>
                  <a:lnTo>
                    <a:pt x="10" y="662"/>
                  </a:lnTo>
                  <a:lnTo>
                    <a:pt x="10" y="574"/>
                  </a:lnTo>
                  <a:lnTo>
                    <a:pt x="10" y="487"/>
                  </a:lnTo>
                  <a:lnTo>
                    <a:pt x="12" y="399"/>
                  </a:lnTo>
                  <a:lnTo>
                    <a:pt x="12" y="311"/>
                  </a:lnTo>
                  <a:lnTo>
                    <a:pt x="14" y="223"/>
                  </a:lnTo>
                  <a:lnTo>
                    <a:pt x="19" y="135"/>
                  </a:lnTo>
                  <a:lnTo>
                    <a:pt x="34" y="134"/>
                  </a:lnTo>
                  <a:lnTo>
                    <a:pt x="49" y="132"/>
                  </a:lnTo>
                  <a:lnTo>
                    <a:pt x="61" y="130"/>
                  </a:lnTo>
                  <a:lnTo>
                    <a:pt x="76" y="126"/>
                  </a:lnTo>
                  <a:lnTo>
                    <a:pt x="88" y="123"/>
                  </a:lnTo>
                  <a:lnTo>
                    <a:pt x="100" y="118"/>
                  </a:lnTo>
                  <a:lnTo>
                    <a:pt x="113" y="114"/>
                  </a:lnTo>
                  <a:lnTo>
                    <a:pt x="122" y="108"/>
                  </a:lnTo>
                  <a:lnTo>
                    <a:pt x="132" y="101"/>
                  </a:lnTo>
                  <a:lnTo>
                    <a:pt x="139" y="94"/>
                  </a:lnTo>
                  <a:lnTo>
                    <a:pt x="144" y="87"/>
                  </a:lnTo>
                  <a:lnTo>
                    <a:pt x="142" y="80"/>
                  </a:lnTo>
                  <a:lnTo>
                    <a:pt x="139" y="75"/>
                  </a:lnTo>
                  <a:lnTo>
                    <a:pt x="132" y="68"/>
                  </a:lnTo>
                  <a:lnTo>
                    <a:pt x="122" y="61"/>
                  </a:lnTo>
                  <a:lnTo>
                    <a:pt x="110" y="55"/>
                  </a:lnTo>
                  <a:lnTo>
                    <a:pt x="95" y="50"/>
                  </a:lnTo>
                  <a:lnTo>
                    <a:pt x="81" y="45"/>
                  </a:lnTo>
                  <a:lnTo>
                    <a:pt x="66" y="42"/>
                  </a:lnTo>
                  <a:lnTo>
                    <a:pt x="51" y="38"/>
                  </a:lnTo>
                  <a:lnTo>
                    <a:pt x="49" y="38"/>
                  </a:lnTo>
                  <a:lnTo>
                    <a:pt x="44" y="38"/>
                  </a:lnTo>
                  <a:lnTo>
                    <a:pt x="39" y="37"/>
                  </a:lnTo>
                  <a:lnTo>
                    <a:pt x="34" y="37"/>
                  </a:lnTo>
                  <a:lnTo>
                    <a:pt x="29" y="36"/>
                  </a:lnTo>
                  <a:lnTo>
                    <a:pt x="24" y="36"/>
                  </a:lnTo>
                  <a:lnTo>
                    <a:pt x="19" y="35"/>
                  </a:lnTo>
                  <a:lnTo>
                    <a:pt x="14" y="32"/>
                  </a:lnTo>
                  <a:lnTo>
                    <a:pt x="12" y="31"/>
                  </a:lnTo>
                  <a:lnTo>
                    <a:pt x="7" y="29"/>
                  </a:lnTo>
                  <a:lnTo>
                    <a:pt x="24" y="26"/>
                  </a:lnTo>
                  <a:lnTo>
                    <a:pt x="39" y="21"/>
                  </a:lnTo>
                  <a:lnTo>
                    <a:pt x="56" y="19"/>
                  </a:lnTo>
                  <a:lnTo>
                    <a:pt x="71" y="15"/>
                  </a:lnTo>
                  <a:lnTo>
                    <a:pt x="88" y="13"/>
                  </a:lnTo>
                  <a:lnTo>
                    <a:pt x="103" y="11"/>
                  </a:lnTo>
                  <a:lnTo>
                    <a:pt x="120" y="8"/>
                  </a:lnTo>
                  <a:lnTo>
                    <a:pt x="137" y="6"/>
                  </a:lnTo>
                  <a:lnTo>
                    <a:pt x="154" y="3"/>
                  </a:lnTo>
                  <a:lnTo>
                    <a:pt x="169" y="0"/>
                  </a:lnTo>
                  <a:lnTo>
                    <a:pt x="169" y="741"/>
                  </a:lnTo>
                  <a:lnTo>
                    <a:pt x="169" y="740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32" name="Freeform 36"/>
            <p:cNvSpPr/>
            <p:nvPr/>
          </p:nvSpPr>
          <p:spPr>
            <a:xfrm>
              <a:off x="2079" y="1910"/>
              <a:ext cx="3125" cy="1831"/>
            </a:xfrm>
            <a:custGeom>
              <a:avLst/>
              <a:gdLst>
                <a:gd name="txL" fmla="*/ 0 w 3125"/>
                <a:gd name="txT" fmla="*/ 0 h 1831"/>
                <a:gd name="txR" fmla="*/ 3125 w 3125"/>
                <a:gd name="txB" fmla="*/ 1831 h 1831"/>
              </a:gdLst>
              <a:ahLst/>
              <a:cxnLst>
                <a:cxn ang="0">
                  <a:pos x="3105" y="1032"/>
                </a:cxn>
                <a:cxn ang="0">
                  <a:pos x="3105" y="1196"/>
                </a:cxn>
                <a:cxn ang="0">
                  <a:pos x="3105" y="1357"/>
                </a:cxn>
                <a:cxn ang="0">
                  <a:pos x="3108" y="1516"/>
                </a:cxn>
                <a:cxn ang="0">
                  <a:pos x="3105" y="1670"/>
                </a:cxn>
                <a:cxn ang="0">
                  <a:pos x="3098" y="1822"/>
                </a:cxn>
                <a:cxn ang="0">
                  <a:pos x="2539" y="1822"/>
                </a:cxn>
                <a:cxn ang="0">
                  <a:pos x="1968" y="1822"/>
                </a:cxn>
                <a:cxn ang="0">
                  <a:pos x="1402" y="1823"/>
                </a:cxn>
                <a:cxn ang="0">
                  <a:pos x="848" y="1821"/>
                </a:cxn>
                <a:cxn ang="0">
                  <a:pos x="326" y="1814"/>
                </a:cxn>
                <a:cxn ang="0">
                  <a:pos x="274" y="1821"/>
                </a:cxn>
                <a:cxn ang="0">
                  <a:pos x="225" y="1818"/>
                </a:cxn>
                <a:cxn ang="0">
                  <a:pos x="176" y="1818"/>
                </a:cxn>
                <a:cxn ang="0">
                  <a:pos x="132" y="1821"/>
                </a:cxn>
                <a:cxn ang="0">
                  <a:pos x="86" y="1826"/>
                </a:cxn>
                <a:cxn ang="0">
                  <a:pos x="0" y="1732"/>
                </a:cxn>
                <a:cxn ang="0">
                  <a:pos x="189" y="1738"/>
                </a:cxn>
                <a:cxn ang="0">
                  <a:pos x="365" y="1741"/>
                </a:cxn>
                <a:cxn ang="0">
                  <a:pos x="539" y="1740"/>
                </a:cxn>
                <a:cxn ang="0">
                  <a:pos x="723" y="1740"/>
                </a:cxn>
                <a:cxn ang="0">
                  <a:pos x="926" y="1740"/>
                </a:cxn>
                <a:cxn ang="0">
                  <a:pos x="2899" y="1743"/>
                </a:cxn>
                <a:cxn ang="0">
                  <a:pos x="2909" y="1740"/>
                </a:cxn>
                <a:cxn ang="0">
                  <a:pos x="2921" y="1736"/>
                </a:cxn>
                <a:cxn ang="0">
                  <a:pos x="2929" y="1730"/>
                </a:cxn>
                <a:cxn ang="0">
                  <a:pos x="2936" y="1726"/>
                </a:cxn>
                <a:cxn ang="0">
                  <a:pos x="2956" y="502"/>
                </a:cxn>
                <a:cxn ang="0">
                  <a:pos x="2978" y="7"/>
                </a:cxn>
                <a:cxn ang="0">
                  <a:pos x="3010" y="17"/>
                </a:cxn>
                <a:cxn ang="0">
                  <a:pos x="3044" y="26"/>
                </a:cxn>
                <a:cxn ang="0">
                  <a:pos x="3081" y="36"/>
                </a:cxn>
                <a:cxn ang="0">
                  <a:pos x="3110" y="47"/>
                </a:cxn>
                <a:cxn ang="0">
                  <a:pos x="3125" y="53"/>
                </a:cxn>
              </a:cxnLst>
              <a:rect l="txL" t="txT" r="txR" b="txB"/>
              <a:pathLst>
                <a:path w="3125" h="1831">
                  <a:moveTo>
                    <a:pt x="3125" y="53"/>
                  </a:moveTo>
                  <a:lnTo>
                    <a:pt x="3105" y="1032"/>
                  </a:lnTo>
                  <a:lnTo>
                    <a:pt x="3105" y="1114"/>
                  </a:lnTo>
                  <a:lnTo>
                    <a:pt x="3105" y="1196"/>
                  </a:lnTo>
                  <a:lnTo>
                    <a:pt x="3105" y="1277"/>
                  </a:lnTo>
                  <a:lnTo>
                    <a:pt x="3105" y="1357"/>
                  </a:lnTo>
                  <a:lnTo>
                    <a:pt x="3108" y="1437"/>
                  </a:lnTo>
                  <a:lnTo>
                    <a:pt x="3108" y="1516"/>
                  </a:lnTo>
                  <a:lnTo>
                    <a:pt x="3105" y="1593"/>
                  </a:lnTo>
                  <a:lnTo>
                    <a:pt x="3105" y="1670"/>
                  </a:lnTo>
                  <a:lnTo>
                    <a:pt x="3103" y="1746"/>
                  </a:lnTo>
                  <a:lnTo>
                    <a:pt x="3098" y="1822"/>
                  </a:lnTo>
                  <a:lnTo>
                    <a:pt x="2821" y="1822"/>
                  </a:lnTo>
                  <a:lnTo>
                    <a:pt x="2539" y="1822"/>
                  </a:lnTo>
                  <a:lnTo>
                    <a:pt x="2255" y="1822"/>
                  </a:lnTo>
                  <a:lnTo>
                    <a:pt x="1968" y="1822"/>
                  </a:lnTo>
                  <a:lnTo>
                    <a:pt x="1684" y="1823"/>
                  </a:lnTo>
                  <a:lnTo>
                    <a:pt x="1402" y="1823"/>
                  </a:lnTo>
                  <a:lnTo>
                    <a:pt x="1122" y="1822"/>
                  </a:lnTo>
                  <a:lnTo>
                    <a:pt x="848" y="1821"/>
                  </a:lnTo>
                  <a:lnTo>
                    <a:pt x="583" y="1817"/>
                  </a:lnTo>
                  <a:lnTo>
                    <a:pt x="326" y="1814"/>
                  </a:lnTo>
                  <a:lnTo>
                    <a:pt x="301" y="1822"/>
                  </a:lnTo>
                  <a:lnTo>
                    <a:pt x="274" y="1821"/>
                  </a:lnTo>
                  <a:lnTo>
                    <a:pt x="250" y="1820"/>
                  </a:lnTo>
                  <a:lnTo>
                    <a:pt x="225" y="1818"/>
                  </a:lnTo>
                  <a:lnTo>
                    <a:pt x="201" y="1818"/>
                  </a:lnTo>
                  <a:lnTo>
                    <a:pt x="176" y="1818"/>
                  </a:lnTo>
                  <a:lnTo>
                    <a:pt x="154" y="1818"/>
                  </a:lnTo>
                  <a:lnTo>
                    <a:pt x="132" y="1821"/>
                  </a:lnTo>
                  <a:lnTo>
                    <a:pt x="108" y="1823"/>
                  </a:lnTo>
                  <a:lnTo>
                    <a:pt x="86" y="1826"/>
                  </a:lnTo>
                  <a:lnTo>
                    <a:pt x="61" y="1831"/>
                  </a:lnTo>
                  <a:lnTo>
                    <a:pt x="0" y="1732"/>
                  </a:lnTo>
                  <a:lnTo>
                    <a:pt x="95" y="1735"/>
                  </a:lnTo>
                  <a:lnTo>
                    <a:pt x="189" y="1738"/>
                  </a:lnTo>
                  <a:lnTo>
                    <a:pt x="277" y="1740"/>
                  </a:lnTo>
                  <a:lnTo>
                    <a:pt x="365" y="1741"/>
                  </a:lnTo>
                  <a:lnTo>
                    <a:pt x="451" y="1741"/>
                  </a:lnTo>
                  <a:lnTo>
                    <a:pt x="539" y="1740"/>
                  </a:lnTo>
                  <a:lnTo>
                    <a:pt x="627" y="1740"/>
                  </a:lnTo>
                  <a:lnTo>
                    <a:pt x="723" y="1740"/>
                  </a:lnTo>
                  <a:lnTo>
                    <a:pt x="821" y="1740"/>
                  </a:lnTo>
                  <a:lnTo>
                    <a:pt x="926" y="1740"/>
                  </a:lnTo>
                  <a:lnTo>
                    <a:pt x="2892" y="1743"/>
                  </a:lnTo>
                  <a:lnTo>
                    <a:pt x="2899" y="1743"/>
                  </a:lnTo>
                  <a:lnTo>
                    <a:pt x="2904" y="1742"/>
                  </a:lnTo>
                  <a:lnTo>
                    <a:pt x="2909" y="1740"/>
                  </a:lnTo>
                  <a:lnTo>
                    <a:pt x="2917" y="1738"/>
                  </a:lnTo>
                  <a:lnTo>
                    <a:pt x="2921" y="1736"/>
                  </a:lnTo>
                  <a:lnTo>
                    <a:pt x="2926" y="1734"/>
                  </a:lnTo>
                  <a:lnTo>
                    <a:pt x="2929" y="1730"/>
                  </a:lnTo>
                  <a:lnTo>
                    <a:pt x="2934" y="1728"/>
                  </a:lnTo>
                  <a:lnTo>
                    <a:pt x="2936" y="1726"/>
                  </a:lnTo>
                  <a:lnTo>
                    <a:pt x="2936" y="1722"/>
                  </a:lnTo>
                  <a:lnTo>
                    <a:pt x="2956" y="502"/>
                  </a:lnTo>
                  <a:lnTo>
                    <a:pt x="2966" y="0"/>
                  </a:lnTo>
                  <a:lnTo>
                    <a:pt x="2978" y="7"/>
                  </a:lnTo>
                  <a:lnTo>
                    <a:pt x="2993" y="13"/>
                  </a:lnTo>
                  <a:lnTo>
                    <a:pt x="3010" y="17"/>
                  </a:lnTo>
                  <a:lnTo>
                    <a:pt x="3027" y="22"/>
                  </a:lnTo>
                  <a:lnTo>
                    <a:pt x="3044" y="26"/>
                  </a:lnTo>
                  <a:lnTo>
                    <a:pt x="3061" y="31"/>
                  </a:lnTo>
                  <a:lnTo>
                    <a:pt x="3081" y="36"/>
                  </a:lnTo>
                  <a:lnTo>
                    <a:pt x="3095" y="41"/>
                  </a:lnTo>
                  <a:lnTo>
                    <a:pt x="3110" y="47"/>
                  </a:lnTo>
                  <a:lnTo>
                    <a:pt x="3125" y="53"/>
                  </a:lnTo>
                  <a:close/>
                </a:path>
              </a:pathLst>
            </a:custGeom>
            <a:solidFill>
              <a:srgbClr val="47FFFF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33" name="Freeform 37"/>
            <p:cNvSpPr/>
            <p:nvPr/>
          </p:nvSpPr>
          <p:spPr>
            <a:xfrm>
              <a:off x="3250" y="3749"/>
              <a:ext cx="1189" cy="426"/>
            </a:xfrm>
            <a:custGeom>
              <a:avLst/>
              <a:gdLst>
                <a:gd name="txL" fmla="*/ 0 w 1189"/>
                <a:gd name="txT" fmla="*/ 0 h 426"/>
                <a:gd name="txR" fmla="*/ 1189 w 1189"/>
                <a:gd name="txB" fmla="*/ 426 h 426"/>
              </a:gdLst>
              <a:ahLst/>
              <a:cxnLst>
                <a:cxn ang="0">
                  <a:pos x="299" y="73"/>
                </a:cxn>
                <a:cxn ang="0">
                  <a:pos x="402" y="97"/>
                </a:cxn>
                <a:cxn ang="0">
                  <a:pos x="510" y="111"/>
                </a:cxn>
                <a:cxn ang="0">
                  <a:pos x="572" y="115"/>
                </a:cxn>
                <a:cxn ang="0">
                  <a:pos x="527" y="133"/>
                </a:cxn>
                <a:cxn ang="0">
                  <a:pos x="493" y="151"/>
                </a:cxn>
                <a:cxn ang="0">
                  <a:pos x="478" y="171"/>
                </a:cxn>
                <a:cxn ang="0">
                  <a:pos x="525" y="182"/>
                </a:cxn>
                <a:cxn ang="0">
                  <a:pos x="572" y="168"/>
                </a:cxn>
                <a:cxn ang="0">
                  <a:pos x="621" y="153"/>
                </a:cxn>
                <a:cxn ang="0">
                  <a:pos x="701" y="154"/>
                </a:cxn>
                <a:cxn ang="0">
                  <a:pos x="672" y="163"/>
                </a:cxn>
                <a:cxn ang="0">
                  <a:pos x="638" y="173"/>
                </a:cxn>
                <a:cxn ang="0">
                  <a:pos x="603" y="181"/>
                </a:cxn>
                <a:cxn ang="0">
                  <a:pos x="574" y="192"/>
                </a:cxn>
                <a:cxn ang="0">
                  <a:pos x="549" y="205"/>
                </a:cxn>
                <a:cxn ang="0">
                  <a:pos x="535" y="221"/>
                </a:cxn>
                <a:cxn ang="0">
                  <a:pos x="586" y="237"/>
                </a:cxn>
                <a:cxn ang="0">
                  <a:pos x="665" y="224"/>
                </a:cxn>
                <a:cxn ang="0">
                  <a:pos x="741" y="201"/>
                </a:cxn>
                <a:cxn ang="0">
                  <a:pos x="895" y="189"/>
                </a:cxn>
                <a:cxn ang="0">
                  <a:pos x="826" y="199"/>
                </a:cxn>
                <a:cxn ang="0">
                  <a:pos x="743" y="221"/>
                </a:cxn>
                <a:cxn ang="0">
                  <a:pos x="672" y="250"/>
                </a:cxn>
                <a:cxn ang="0">
                  <a:pos x="721" y="275"/>
                </a:cxn>
                <a:cxn ang="0">
                  <a:pos x="812" y="258"/>
                </a:cxn>
                <a:cxn ang="0">
                  <a:pos x="902" y="233"/>
                </a:cxn>
                <a:cxn ang="0">
                  <a:pos x="969" y="226"/>
                </a:cxn>
                <a:cxn ang="0">
                  <a:pos x="966" y="213"/>
                </a:cxn>
                <a:cxn ang="0">
                  <a:pos x="947" y="201"/>
                </a:cxn>
                <a:cxn ang="0">
                  <a:pos x="920" y="192"/>
                </a:cxn>
                <a:cxn ang="0">
                  <a:pos x="1015" y="199"/>
                </a:cxn>
                <a:cxn ang="0">
                  <a:pos x="1098" y="219"/>
                </a:cxn>
                <a:cxn ang="0">
                  <a:pos x="1162" y="254"/>
                </a:cxn>
                <a:cxn ang="0">
                  <a:pos x="1189" y="295"/>
                </a:cxn>
                <a:cxn ang="0">
                  <a:pos x="1172" y="331"/>
                </a:cxn>
                <a:cxn ang="0">
                  <a:pos x="1130" y="365"/>
                </a:cxn>
                <a:cxn ang="0">
                  <a:pos x="1059" y="402"/>
                </a:cxn>
                <a:cxn ang="0">
                  <a:pos x="893" y="426"/>
                </a:cxn>
                <a:cxn ang="0">
                  <a:pos x="704" y="422"/>
                </a:cxn>
                <a:cxn ang="0">
                  <a:pos x="530" y="407"/>
                </a:cxn>
                <a:cxn ang="0">
                  <a:pos x="393" y="376"/>
                </a:cxn>
                <a:cxn ang="0">
                  <a:pos x="339" y="311"/>
                </a:cxn>
                <a:cxn ang="0">
                  <a:pos x="299" y="239"/>
                </a:cxn>
                <a:cxn ang="0">
                  <a:pos x="221" y="232"/>
                </a:cxn>
                <a:cxn ang="0">
                  <a:pos x="128" y="203"/>
                </a:cxn>
                <a:cxn ang="0">
                  <a:pos x="47" y="167"/>
                </a:cxn>
                <a:cxn ang="0">
                  <a:pos x="0" y="123"/>
                </a:cxn>
                <a:cxn ang="0">
                  <a:pos x="8" y="83"/>
                </a:cxn>
                <a:cxn ang="0">
                  <a:pos x="30" y="46"/>
                </a:cxn>
                <a:cxn ang="0">
                  <a:pos x="62" y="11"/>
                </a:cxn>
                <a:cxn ang="0">
                  <a:pos x="106" y="8"/>
                </a:cxn>
                <a:cxn ang="0">
                  <a:pos x="152" y="25"/>
                </a:cxn>
                <a:cxn ang="0">
                  <a:pos x="201" y="46"/>
                </a:cxn>
                <a:cxn ang="0">
                  <a:pos x="233" y="57"/>
                </a:cxn>
              </a:cxnLst>
              <a:rect l="txL" t="txT" r="txR" b="txB"/>
              <a:pathLst>
                <a:path w="1189" h="426">
                  <a:moveTo>
                    <a:pt x="233" y="56"/>
                  </a:moveTo>
                  <a:lnTo>
                    <a:pt x="265" y="65"/>
                  </a:lnTo>
                  <a:lnTo>
                    <a:pt x="299" y="73"/>
                  </a:lnTo>
                  <a:lnTo>
                    <a:pt x="334" y="82"/>
                  </a:lnTo>
                  <a:lnTo>
                    <a:pt x="366" y="90"/>
                  </a:lnTo>
                  <a:lnTo>
                    <a:pt x="402" y="97"/>
                  </a:lnTo>
                  <a:lnTo>
                    <a:pt x="437" y="103"/>
                  </a:lnTo>
                  <a:lnTo>
                    <a:pt x="471" y="109"/>
                  </a:lnTo>
                  <a:lnTo>
                    <a:pt x="510" y="111"/>
                  </a:lnTo>
                  <a:lnTo>
                    <a:pt x="547" y="112"/>
                  </a:lnTo>
                  <a:lnTo>
                    <a:pt x="586" y="110"/>
                  </a:lnTo>
                  <a:lnTo>
                    <a:pt x="572" y="115"/>
                  </a:lnTo>
                  <a:lnTo>
                    <a:pt x="557" y="121"/>
                  </a:lnTo>
                  <a:lnTo>
                    <a:pt x="542" y="127"/>
                  </a:lnTo>
                  <a:lnTo>
                    <a:pt x="527" y="133"/>
                  </a:lnTo>
                  <a:lnTo>
                    <a:pt x="515" y="138"/>
                  </a:lnTo>
                  <a:lnTo>
                    <a:pt x="503" y="144"/>
                  </a:lnTo>
                  <a:lnTo>
                    <a:pt x="493" y="151"/>
                  </a:lnTo>
                  <a:lnTo>
                    <a:pt x="486" y="158"/>
                  </a:lnTo>
                  <a:lnTo>
                    <a:pt x="481" y="165"/>
                  </a:lnTo>
                  <a:lnTo>
                    <a:pt x="478" y="171"/>
                  </a:lnTo>
                  <a:lnTo>
                    <a:pt x="496" y="179"/>
                  </a:lnTo>
                  <a:lnTo>
                    <a:pt x="510" y="182"/>
                  </a:lnTo>
                  <a:lnTo>
                    <a:pt x="525" y="182"/>
                  </a:lnTo>
                  <a:lnTo>
                    <a:pt x="540" y="178"/>
                  </a:lnTo>
                  <a:lnTo>
                    <a:pt x="557" y="174"/>
                  </a:lnTo>
                  <a:lnTo>
                    <a:pt x="572" y="168"/>
                  </a:lnTo>
                  <a:lnTo>
                    <a:pt x="586" y="162"/>
                  </a:lnTo>
                  <a:lnTo>
                    <a:pt x="603" y="157"/>
                  </a:lnTo>
                  <a:lnTo>
                    <a:pt x="621" y="153"/>
                  </a:lnTo>
                  <a:lnTo>
                    <a:pt x="638" y="151"/>
                  </a:lnTo>
                  <a:lnTo>
                    <a:pt x="706" y="151"/>
                  </a:lnTo>
                  <a:lnTo>
                    <a:pt x="701" y="154"/>
                  </a:lnTo>
                  <a:lnTo>
                    <a:pt x="692" y="158"/>
                  </a:lnTo>
                  <a:lnTo>
                    <a:pt x="684" y="160"/>
                  </a:lnTo>
                  <a:lnTo>
                    <a:pt x="672" y="163"/>
                  </a:lnTo>
                  <a:lnTo>
                    <a:pt x="662" y="167"/>
                  </a:lnTo>
                  <a:lnTo>
                    <a:pt x="650" y="169"/>
                  </a:lnTo>
                  <a:lnTo>
                    <a:pt x="638" y="173"/>
                  </a:lnTo>
                  <a:lnTo>
                    <a:pt x="625" y="175"/>
                  </a:lnTo>
                  <a:lnTo>
                    <a:pt x="616" y="178"/>
                  </a:lnTo>
                  <a:lnTo>
                    <a:pt x="603" y="181"/>
                  </a:lnTo>
                  <a:lnTo>
                    <a:pt x="594" y="184"/>
                  </a:lnTo>
                  <a:lnTo>
                    <a:pt x="584" y="187"/>
                  </a:lnTo>
                  <a:lnTo>
                    <a:pt x="574" y="192"/>
                  </a:lnTo>
                  <a:lnTo>
                    <a:pt x="564" y="197"/>
                  </a:lnTo>
                  <a:lnTo>
                    <a:pt x="557" y="200"/>
                  </a:lnTo>
                  <a:lnTo>
                    <a:pt x="549" y="205"/>
                  </a:lnTo>
                  <a:lnTo>
                    <a:pt x="542" y="210"/>
                  </a:lnTo>
                  <a:lnTo>
                    <a:pt x="537" y="215"/>
                  </a:lnTo>
                  <a:lnTo>
                    <a:pt x="535" y="221"/>
                  </a:lnTo>
                  <a:lnTo>
                    <a:pt x="530" y="226"/>
                  </a:lnTo>
                  <a:lnTo>
                    <a:pt x="559" y="234"/>
                  </a:lnTo>
                  <a:lnTo>
                    <a:pt x="586" y="237"/>
                  </a:lnTo>
                  <a:lnTo>
                    <a:pt x="613" y="235"/>
                  </a:lnTo>
                  <a:lnTo>
                    <a:pt x="640" y="231"/>
                  </a:lnTo>
                  <a:lnTo>
                    <a:pt x="665" y="224"/>
                  </a:lnTo>
                  <a:lnTo>
                    <a:pt x="689" y="216"/>
                  </a:lnTo>
                  <a:lnTo>
                    <a:pt x="716" y="208"/>
                  </a:lnTo>
                  <a:lnTo>
                    <a:pt x="741" y="201"/>
                  </a:lnTo>
                  <a:lnTo>
                    <a:pt x="768" y="195"/>
                  </a:lnTo>
                  <a:lnTo>
                    <a:pt x="795" y="192"/>
                  </a:lnTo>
                  <a:lnTo>
                    <a:pt x="895" y="189"/>
                  </a:lnTo>
                  <a:lnTo>
                    <a:pt x="875" y="191"/>
                  </a:lnTo>
                  <a:lnTo>
                    <a:pt x="851" y="194"/>
                  </a:lnTo>
                  <a:lnTo>
                    <a:pt x="826" y="199"/>
                  </a:lnTo>
                  <a:lnTo>
                    <a:pt x="799" y="205"/>
                  </a:lnTo>
                  <a:lnTo>
                    <a:pt x="770" y="211"/>
                  </a:lnTo>
                  <a:lnTo>
                    <a:pt x="743" y="221"/>
                  </a:lnTo>
                  <a:lnTo>
                    <a:pt x="719" y="230"/>
                  </a:lnTo>
                  <a:lnTo>
                    <a:pt x="694" y="240"/>
                  </a:lnTo>
                  <a:lnTo>
                    <a:pt x="672" y="250"/>
                  </a:lnTo>
                  <a:lnTo>
                    <a:pt x="655" y="263"/>
                  </a:lnTo>
                  <a:lnTo>
                    <a:pt x="689" y="273"/>
                  </a:lnTo>
                  <a:lnTo>
                    <a:pt x="721" y="275"/>
                  </a:lnTo>
                  <a:lnTo>
                    <a:pt x="750" y="273"/>
                  </a:lnTo>
                  <a:lnTo>
                    <a:pt x="782" y="267"/>
                  </a:lnTo>
                  <a:lnTo>
                    <a:pt x="812" y="258"/>
                  </a:lnTo>
                  <a:lnTo>
                    <a:pt x="841" y="249"/>
                  </a:lnTo>
                  <a:lnTo>
                    <a:pt x="873" y="240"/>
                  </a:lnTo>
                  <a:lnTo>
                    <a:pt x="902" y="233"/>
                  </a:lnTo>
                  <a:lnTo>
                    <a:pt x="934" y="229"/>
                  </a:lnTo>
                  <a:lnTo>
                    <a:pt x="964" y="230"/>
                  </a:lnTo>
                  <a:lnTo>
                    <a:pt x="969" y="226"/>
                  </a:lnTo>
                  <a:lnTo>
                    <a:pt x="971" y="222"/>
                  </a:lnTo>
                  <a:lnTo>
                    <a:pt x="971" y="217"/>
                  </a:lnTo>
                  <a:lnTo>
                    <a:pt x="966" y="213"/>
                  </a:lnTo>
                  <a:lnTo>
                    <a:pt x="961" y="209"/>
                  </a:lnTo>
                  <a:lnTo>
                    <a:pt x="956" y="205"/>
                  </a:lnTo>
                  <a:lnTo>
                    <a:pt x="947" y="201"/>
                  </a:lnTo>
                  <a:lnTo>
                    <a:pt x="939" y="198"/>
                  </a:lnTo>
                  <a:lnTo>
                    <a:pt x="929" y="194"/>
                  </a:lnTo>
                  <a:lnTo>
                    <a:pt x="920" y="192"/>
                  </a:lnTo>
                  <a:lnTo>
                    <a:pt x="951" y="193"/>
                  </a:lnTo>
                  <a:lnTo>
                    <a:pt x="983" y="195"/>
                  </a:lnTo>
                  <a:lnTo>
                    <a:pt x="1015" y="199"/>
                  </a:lnTo>
                  <a:lnTo>
                    <a:pt x="1045" y="205"/>
                  </a:lnTo>
                  <a:lnTo>
                    <a:pt x="1072" y="211"/>
                  </a:lnTo>
                  <a:lnTo>
                    <a:pt x="1098" y="219"/>
                  </a:lnTo>
                  <a:lnTo>
                    <a:pt x="1123" y="230"/>
                  </a:lnTo>
                  <a:lnTo>
                    <a:pt x="1145" y="241"/>
                  </a:lnTo>
                  <a:lnTo>
                    <a:pt x="1162" y="254"/>
                  </a:lnTo>
                  <a:lnTo>
                    <a:pt x="1177" y="267"/>
                  </a:lnTo>
                  <a:lnTo>
                    <a:pt x="1187" y="281"/>
                  </a:lnTo>
                  <a:lnTo>
                    <a:pt x="1189" y="295"/>
                  </a:lnTo>
                  <a:lnTo>
                    <a:pt x="1187" y="307"/>
                  </a:lnTo>
                  <a:lnTo>
                    <a:pt x="1182" y="319"/>
                  </a:lnTo>
                  <a:lnTo>
                    <a:pt x="1172" y="331"/>
                  </a:lnTo>
                  <a:lnTo>
                    <a:pt x="1160" y="343"/>
                  </a:lnTo>
                  <a:lnTo>
                    <a:pt x="1145" y="353"/>
                  </a:lnTo>
                  <a:lnTo>
                    <a:pt x="1130" y="365"/>
                  </a:lnTo>
                  <a:lnTo>
                    <a:pt x="1118" y="375"/>
                  </a:lnTo>
                  <a:lnTo>
                    <a:pt x="1103" y="386"/>
                  </a:lnTo>
                  <a:lnTo>
                    <a:pt x="1059" y="402"/>
                  </a:lnTo>
                  <a:lnTo>
                    <a:pt x="1008" y="415"/>
                  </a:lnTo>
                  <a:lnTo>
                    <a:pt x="951" y="422"/>
                  </a:lnTo>
                  <a:lnTo>
                    <a:pt x="893" y="426"/>
                  </a:lnTo>
                  <a:lnTo>
                    <a:pt x="829" y="426"/>
                  </a:lnTo>
                  <a:lnTo>
                    <a:pt x="768" y="425"/>
                  </a:lnTo>
                  <a:lnTo>
                    <a:pt x="704" y="422"/>
                  </a:lnTo>
                  <a:lnTo>
                    <a:pt x="643" y="417"/>
                  </a:lnTo>
                  <a:lnTo>
                    <a:pt x="586" y="413"/>
                  </a:lnTo>
                  <a:lnTo>
                    <a:pt x="530" y="407"/>
                  </a:lnTo>
                  <a:lnTo>
                    <a:pt x="471" y="402"/>
                  </a:lnTo>
                  <a:lnTo>
                    <a:pt x="427" y="392"/>
                  </a:lnTo>
                  <a:lnTo>
                    <a:pt x="393" y="376"/>
                  </a:lnTo>
                  <a:lnTo>
                    <a:pt x="368" y="358"/>
                  </a:lnTo>
                  <a:lnTo>
                    <a:pt x="351" y="335"/>
                  </a:lnTo>
                  <a:lnTo>
                    <a:pt x="339" y="311"/>
                  </a:lnTo>
                  <a:lnTo>
                    <a:pt x="326" y="286"/>
                  </a:lnTo>
                  <a:lnTo>
                    <a:pt x="314" y="262"/>
                  </a:lnTo>
                  <a:lnTo>
                    <a:pt x="299" y="239"/>
                  </a:lnTo>
                  <a:lnTo>
                    <a:pt x="277" y="218"/>
                  </a:lnTo>
                  <a:lnTo>
                    <a:pt x="250" y="239"/>
                  </a:lnTo>
                  <a:lnTo>
                    <a:pt x="221" y="232"/>
                  </a:lnTo>
                  <a:lnTo>
                    <a:pt x="189" y="223"/>
                  </a:lnTo>
                  <a:lnTo>
                    <a:pt x="157" y="214"/>
                  </a:lnTo>
                  <a:lnTo>
                    <a:pt x="128" y="203"/>
                  </a:lnTo>
                  <a:lnTo>
                    <a:pt x="98" y="192"/>
                  </a:lnTo>
                  <a:lnTo>
                    <a:pt x="71" y="179"/>
                  </a:lnTo>
                  <a:lnTo>
                    <a:pt x="47" y="167"/>
                  </a:lnTo>
                  <a:lnTo>
                    <a:pt x="27" y="153"/>
                  </a:lnTo>
                  <a:lnTo>
                    <a:pt x="13" y="138"/>
                  </a:lnTo>
                  <a:lnTo>
                    <a:pt x="0" y="123"/>
                  </a:lnTo>
                  <a:lnTo>
                    <a:pt x="0" y="110"/>
                  </a:lnTo>
                  <a:lnTo>
                    <a:pt x="3" y="97"/>
                  </a:lnTo>
                  <a:lnTo>
                    <a:pt x="8" y="83"/>
                  </a:lnTo>
                  <a:lnTo>
                    <a:pt x="13" y="71"/>
                  </a:lnTo>
                  <a:lnTo>
                    <a:pt x="20" y="58"/>
                  </a:lnTo>
                  <a:lnTo>
                    <a:pt x="30" y="46"/>
                  </a:lnTo>
                  <a:lnTo>
                    <a:pt x="40" y="34"/>
                  </a:lnTo>
                  <a:lnTo>
                    <a:pt x="49" y="23"/>
                  </a:lnTo>
                  <a:lnTo>
                    <a:pt x="62" y="11"/>
                  </a:lnTo>
                  <a:lnTo>
                    <a:pt x="74" y="0"/>
                  </a:lnTo>
                  <a:lnTo>
                    <a:pt x="91" y="3"/>
                  </a:lnTo>
                  <a:lnTo>
                    <a:pt x="106" y="8"/>
                  </a:lnTo>
                  <a:lnTo>
                    <a:pt x="121" y="13"/>
                  </a:lnTo>
                  <a:lnTo>
                    <a:pt x="138" y="19"/>
                  </a:lnTo>
                  <a:lnTo>
                    <a:pt x="152" y="25"/>
                  </a:lnTo>
                  <a:lnTo>
                    <a:pt x="170" y="32"/>
                  </a:lnTo>
                  <a:lnTo>
                    <a:pt x="184" y="39"/>
                  </a:lnTo>
                  <a:lnTo>
                    <a:pt x="201" y="46"/>
                  </a:lnTo>
                  <a:lnTo>
                    <a:pt x="216" y="51"/>
                  </a:lnTo>
                  <a:lnTo>
                    <a:pt x="233" y="57"/>
                  </a:lnTo>
                  <a:lnTo>
                    <a:pt x="233" y="56"/>
                  </a:lnTo>
                  <a:close/>
                </a:path>
              </a:pathLst>
            </a:custGeom>
            <a:solidFill>
              <a:srgbClr val="B347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34" name="Freeform 38"/>
            <p:cNvSpPr/>
            <p:nvPr/>
          </p:nvSpPr>
          <p:spPr>
            <a:xfrm>
              <a:off x="3412" y="3749"/>
              <a:ext cx="47" cy="15"/>
            </a:xfrm>
            <a:custGeom>
              <a:avLst/>
              <a:gdLst>
                <a:gd name="txL" fmla="*/ 0 w 47"/>
                <a:gd name="txT" fmla="*/ 0 h 15"/>
                <a:gd name="txR" fmla="*/ 47 w 47"/>
                <a:gd name="txB" fmla="*/ 15 h 15"/>
              </a:gdLst>
              <a:ahLst/>
              <a:cxnLst>
                <a:cxn ang="0">
                  <a:pos x="44" y="0"/>
                </a:cxn>
                <a:cxn ang="0">
                  <a:pos x="47" y="6"/>
                </a:cxn>
                <a:cxn ang="0">
                  <a:pos x="42" y="10"/>
                </a:cxn>
                <a:cxn ang="0">
                  <a:pos x="37" y="13"/>
                </a:cxn>
                <a:cxn ang="0">
                  <a:pos x="30" y="15"/>
                </a:cxn>
                <a:cxn ang="0">
                  <a:pos x="22" y="15"/>
                </a:cxn>
                <a:cxn ang="0">
                  <a:pos x="15" y="15"/>
                </a:cxn>
                <a:cxn ang="0">
                  <a:pos x="10" y="13"/>
                </a:cxn>
                <a:cxn ang="0">
                  <a:pos x="3" y="9"/>
                </a:cxn>
                <a:cxn ang="0">
                  <a:pos x="0" y="6"/>
                </a:cxn>
                <a:cxn ang="0">
                  <a:pos x="0" y="0"/>
                </a:cxn>
                <a:cxn ang="0">
                  <a:pos x="44" y="0"/>
                </a:cxn>
                <a:cxn ang="0">
                  <a:pos x="44" y="0"/>
                </a:cxn>
              </a:cxnLst>
              <a:rect l="txL" t="txT" r="txR" b="txB"/>
              <a:pathLst>
                <a:path w="47" h="15">
                  <a:moveTo>
                    <a:pt x="44" y="0"/>
                  </a:moveTo>
                  <a:lnTo>
                    <a:pt x="47" y="6"/>
                  </a:lnTo>
                  <a:lnTo>
                    <a:pt x="42" y="10"/>
                  </a:lnTo>
                  <a:lnTo>
                    <a:pt x="37" y="13"/>
                  </a:lnTo>
                  <a:lnTo>
                    <a:pt x="30" y="15"/>
                  </a:lnTo>
                  <a:lnTo>
                    <a:pt x="22" y="15"/>
                  </a:lnTo>
                  <a:lnTo>
                    <a:pt x="15" y="15"/>
                  </a:lnTo>
                  <a:lnTo>
                    <a:pt x="10" y="13"/>
                  </a:lnTo>
                  <a:lnTo>
                    <a:pt x="3" y="9"/>
                  </a:lnTo>
                  <a:lnTo>
                    <a:pt x="0" y="6"/>
                  </a:lnTo>
                  <a:lnTo>
                    <a:pt x="0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35" name="Freeform 39"/>
            <p:cNvSpPr/>
            <p:nvPr/>
          </p:nvSpPr>
          <p:spPr>
            <a:xfrm>
              <a:off x="3491" y="3749"/>
              <a:ext cx="115" cy="54"/>
            </a:xfrm>
            <a:custGeom>
              <a:avLst/>
              <a:gdLst>
                <a:gd name="txL" fmla="*/ 0 w 115"/>
                <a:gd name="txT" fmla="*/ 0 h 54"/>
                <a:gd name="txR" fmla="*/ 115 w 115"/>
                <a:gd name="txB" fmla="*/ 54 h 54"/>
              </a:gdLst>
              <a:ahLst/>
              <a:cxnLst>
                <a:cxn ang="0">
                  <a:pos x="112" y="0"/>
                </a:cxn>
                <a:cxn ang="0">
                  <a:pos x="115" y="6"/>
                </a:cxn>
                <a:cxn ang="0">
                  <a:pos x="115" y="11"/>
                </a:cxn>
                <a:cxn ang="0">
                  <a:pos x="112" y="17"/>
                </a:cxn>
                <a:cxn ang="0">
                  <a:pos x="107" y="23"/>
                </a:cxn>
                <a:cxn ang="0">
                  <a:pos x="100" y="29"/>
                </a:cxn>
                <a:cxn ang="0">
                  <a:pos x="93" y="34"/>
                </a:cxn>
                <a:cxn ang="0">
                  <a:pos x="85" y="39"/>
                </a:cxn>
                <a:cxn ang="0">
                  <a:pos x="76" y="45"/>
                </a:cxn>
                <a:cxn ang="0">
                  <a:pos x="68" y="49"/>
                </a:cxn>
                <a:cxn ang="0">
                  <a:pos x="61" y="54"/>
                </a:cxn>
                <a:cxn ang="0">
                  <a:pos x="49" y="51"/>
                </a:cxn>
                <a:cxn ang="0">
                  <a:pos x="36" y="48"/>
                </a:cxn>
                <a:cxn ang="0">
                  <a:pos x="24" y="45"/>
                </a:cxn>
                <a:cxn ang="0">
                  <a:pos x="14" y="40"/>
                </a:cxn>
                <a:cxn ang="0">
                  <a:pos x="7" y="35"/>
                </a:cxn>
                <a:cxn ang="0">
                  <a:pos x="2" y="30"/>
                </a:cxn>
                <a:cxn ang="0">
                  <a:pos x="0" y="24"/>
                </a:cxn>
                <a:cxn ang="0">
                  <a:pos x="0" y="17"/>
                </a:cxn>
                <a:cxn ang="0">
                  <a:pos x="5" y="11"/>
                </a:cxn>
                <a:cxn ang="0">
                  <a:pos x="9" y="3"/>
                </a:cxn>
                <a:cxn ang="0">
                  <a:pos x="19" y="2"/>
                </a:cxn>
                <a:cxn ang="0">
                  <a:pos x="29" y="1"/>
                </a:cxn>
                <a:cxn ang="0">
                  <a:pos x="39" y="0"/>
                </a:cxn>
                <a:cxn ang="0">
                  <a:pos x="49" y="0"/>
                </a:cxn>
                <a:cxn ang="0">
                  <a:pos x="61" y="0"/>
                </a:cxn>
                <a:cxn ang="0">
                  <a:pos x="71" y="0"/>
                </a:cxn>
                <a:cxn ang="0">
                  <a:pos x="83" y="0"/>
                </a:cxn>
                <a:cxn ang="0">
                  <a:pos x="93" y="0"/>
                </a:cxn>
                <a:cxn ang="0">
                  <a:pos x="103" y="0"/>
                </a:cxn>
                <a:cxn ang="0">
                  <a:pos x="112" y="0"/>
                </a:cxn>
                <a:cxn ang="0">
                  <a:pos x="112" y="0"/>
                </a:cxn>
              </a:cxnLst>
              <a:rect l="txL" t="txT" r="txR" b="txB"/>
              <a:pathLst>
                <a:path w="115" h="54">
                  <a:moveTo>
                    <a:pt x="112" y="0"/>
                  </a:moveTo>
                  <a:lnTo>
                    <a:pt x="115" y="6"/>
                  </a:lnTo>
                  <a:lnTo>
                    <a:pt x="115" y="11"/>
                  </a:lnTo>
                  <a:lnTo>
                    <a:pt x="112" y="17"/>
                  </a:lnTo>
                  <a:lnTo>
                    <a:pt x="107" y="23"/>
                  </a:lnTo>
                  <a:lnTo>
                    <a:pt x="100" y="29"/>
                  </a:lnTo>
                  <a:lnTo>
                    <a:pt x="93" y="34"/>
                  </a:lnTo>
                  <a:lnTo>
                    <a:pt x="85" y="39"/>
                  </a:lnTo>
                  <a:lnTo>
                    <a:pt x="76" y="45"/>
                  </a:lnTo>
                  <a:lnTo>
                    <a:pt x="68" y="49"/>
                  </a:lnTo>
                  <a:lnTo>
                    <a:pt x="61" y="54"/>
                  </a:lnTo>
                  <a:lnTo>
                    <a:pt x="49" y="51"/>
                  </a:lnTo>
                  <a:lnTo>
                    <a:pt x="36" y="48"/>
                  </a:lnTo>
                  <a:lnTo>
                    <a:pt x="24" y="45"/>
                  </a:lnTo>
                  <a:lnTo>
                    <a:pt x="14" y="40"/>
                  </a:lnTo>
                  <a:lnTo>
                    <a:pt x="7" y="35"/>
                  </a:lnTo>
                  <a:lnTo>
                    <a:pt x="2" y="30"/>
                  </a:lnTo>
                  <a:lnTo>
                    <a:pt x="0" y="24"/>
                  </a:lnTo>
                  <a:lnTo>
                    <a:pt x="0" y="17"/>
                  </a:lnTo>
                  <a:lnTo>
                    <a:pt x="5" y="11"/>
                  </a:lnTo>
                  <a:lnTo>
                    <a:pt x="9" y="3"/>
                  </a:lnTo>
                  <a:lnTo>
                    <a:pt x="19" y="2"/>
                  </a:lnTo>
                  <a:lnTo>
                    <a:pt x="29" y="1"/>
                  </a:lnTo>
                  <a:lnTo>
                    <a:pt x="39" y="0"/>
                  </a:lnTo>
                  <a:lnTo>
                    <a:pt x="49" y="0"/>
                  </a:lnTo>
                  <a:lnTo>
                    <a:pt x="61" y="0"/>
                  </a:lnTo>
                  <a:lnTo>
                    <a:pt x="71" y="0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0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36" name="Freeform 40"/>
            <p:cNvSpPr/>
            <p:nvPr/>
          </p:nvSpPr>
          <p:spPr>
            <a:xfrm>
              <a:off x="3613" y="3749"/>
              <a:ext cx="152" cy="81"/>
            </a:xfrm>
            <a:custGeom>
              <a:avLst/>
              <a:gdLst>
                <a:gd name="txL" fmla="*/ 0 w 152"/>
                <a:gd name="txT" fmla="*/ 0 h 81"/>
                <a:gd name="txR" fmla="*/ 152 w 152"/>
                <a:gd name="txB" fmla="*/ 81 h 81"/>
              </a:gdLst>
              <a:ahLst/>
              <a:cxnLst>
                <a:cxn ang="0">
                  <a:pos x="152" y="3"/>
                </a:cxn>
                <a:cxn ang="0">
                  <a:pos x="142" y="13"/>
                </a:cxn>
                <a:cxn ang="0">
                  <a:pos x="133" y="23"/>
                </a:cxn>
                <a:cxn ang="0">
                  <a:pos x="128" y="34"/>
                </a:cxn>
                <a:cxn ang="0">
                  <a:pos x="120" y="47"/>
                </a:cxn>
                <a:cxn ang="0">
                  <a:pos x="113" y="58"/>
                </a:cxn>
                <a:cxn ang="0">
                  <a:pos x="106" y="69"/>
                </a:cxn>
                <a:cxn ang="0">
                  <a:pos x="93" y="77"/>
                </a:cxn>
                <a:cxn ang="0">
                  <a:pos x="79" y="81"/>
                </a:cxn>
                <a:cxn ang="0">
                  <a:pos x="57" y="81"/>
                </a:cxn>
                <a:cxn ang="0">
                  <a:pos x="27" y="78"/>
                </a:cxn>
                <a:cxn ang="0">
                  <a:pos x="10" y="71"/>
                </a:cxn>
                <a:cxn ang="0">
                  <a:pos x="0" y="63"/>
                </a:cxn>
                <a:cxn ang="0">
                  <a:pos x="0" y="56"/>
                </a:cxn>
                <a:cxn ang="0">
                  <a:pos x="5" y="48"/>
                </a:cxn>
                <a:cxn ang="0">
                  <a:pos x="17" y="40"/>
                </a:cxn>
                <a:cxn ang="0">
                  <a:pos x="30" y="32"/>
                </a:cxn>
                <a:cxn ang="0">
                  <a:pos x="42" y="25"/>
                </a:cxn>
                <a:cxn ang="0">
                  <a:pos x="54" y="17"/>
                </a:cxn>
                <a:cxn ang="0">
                  <a:pos x="61" y="9"/>
                </a:cxn>
                <a:cxn ang="0">
                  <a:pos x="64" y="0"/>
                </a:cxn>
                <a:cxn ang="0">
                  <a:pos x="152" y="3"/>
                </a:cxn>
                <a:cxn ang="0">
                  <a:pos x="152" y="3"/>
                </a:cxn>
              </a:cxnLst>
              <a:rect l="txL" t="txT" r="txR" b="txB"/>
              <a:pathLst>
                <a:path w="152" h="81">
                  <a:moveTo>
                    <a:pt x="152" y="3"/>
                  </a:moveTo>
                  <a:lnTo>
                    <a:pt x="142" y="13"/>
                  </a:lnTo>
                  <a:lnTo>
                    <a:pt x="133" y="23"/>
                  </a:lnTo>
                  <a:lnTo>
                    <a:pt x="128" y="34"/>
                  </a:lnTo>
                  <a:lnTo>
                    <a:pt x="120" y="47"/>
                  </a:lnTo>
                  <a:lnTo>
                    <a:pt x="113" y="58"/>
                  </a:lnTo>
                  <a:lnTo>
                    <a:pt x="106" y="69"/>
                  </a:lnTo>
                  <a:lnTo>
                    <a:pt x="93" y="77"/>
                  </a:lnTo>
                  <a:lnTo>
                    <a:pt x="79" y="81"/>
                  </a:lnTo>
                  <a:lnTo>
                    <a:pt x="57" y="81"/>
                  </a:lnTo>
                  <a:lnTo>
                    <a:pt x="27" y="78"/>
                  </a:lnTo>
                  <a:lnTo>
                    <a:pt x="10" y="71"/>
                  </a:lnTo>
                  <a:lnTo>
                    <a:pt x="0" y="63"/>
                  </a:lnTo>
                  <a:lnTo>
                    <a:pt x="0" y="56"/>
                  </a:lnTo>
                  <a:lnTo>
                    <a:pt x="5" y="48"/>
                  </a:lnTo>
                  <a:lnTo>
                    <a:pt x="17" y="40"/>
                  </a:lnTo>
                  <a:lnTo>
                    <a:pt x="30" y="32"/>
                  </a:lnTo>
                  <a:lnTo>
                    <a:pt x="42" y="25"/>
                  </a:lnTo>
                  <a:lnTo>
                    <a:pt x="54" y="17"/>
                  </a:lnTo>
                  <a:lnTo>
                    <a:pt x="61" y="9"/>
                  </a:lnTo>
                  <a:lnTo>
                    <a:pt x="64" y="0"/>
                  </a:lnTo>
                  <a:lnTo>
                    <a:pt x="152" y="3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37" name="Freeform 41"/>
            <p:cNvSpPr/>
            <p:nvPr/>
          </p:nvSpPr>
          <p:spPr>
            <a:xfrm>
              <a:off x="3748" y="3746"/>
              <a:ext cx="176" cy="100"/>
            </a:xfrm>
            <a:custGeom>
              <a:avLst/>
              <a:gdLst>
                <a:gd name="txL" fmla="*/ 0 w 176"/>
                <a:gd name="txT" fmla="*/ 0 h 100"/>
                <a:gd name="txR" fmla="*/ 176 w 176"/>
                <a:gd name="txB" fmla="*/ 100 h 100"/>
              </a:gdLst>
              <a:ahLst/>
              <a:cxnLst>
                <a:cxn ang="0">
                  <a:pos x="176" y="6"/>
                </a:cxn>
                <a:cxn ang="0">
                  <a:pos x="159" y="18"/>
                </a:cxn>
                <a:cxn ang="0">
                  <a:pos x="147" y="32"/>
                </a:cxn>
                <a:cxn ang="0">
                  <a:pos x="137" y="46"/>
                </a:cxn>
                <a:cxn ang="0">
                  <a:pos x="130" y="61"/>
                </a:cxn>
                <a:cxn ang="0">
                  <a:pos x="120" y="75"/>
                </a:cxn>
                <a:cxn ang="0">
                  <a:pos x="108" y="86"/>
                </a:cxn>
                <a:cxn ang="0">
                  <a:pos x="91" y="96"/>
                </a:cxn>
                <a:cxn ang="0">
                  <a:pos x="69" y="100"/>
                </a:cxn>
                <a:cxn ang="0">
                  <a:pos x="39" y="99"/>
                </a:cxn>
                <a:cxn ang="0">
                  <a:pos x="0" y="92"/>
                </a:cxn>
                <a:cxn ang="0">
                  <a:pos x="12" y="81"/>
                </a:cxn>
                <a:cxn ang="0">
                  <a:pos x="22" y="67"/>
                </a:cxn>
                <a:cxn ang="0">
                  <a:pos x="32" y="53"/>
                </a:cxn>
                <a:cxn ang="0">
                  <a:pos x="42" y="38"/>
                </a:cxn>
                <a:cxn ang="0">
                  <a:pos x="51" y="25"/>
                </a:cxn>
                <a:cxn ang="0">
                  <a:pos x="66" y="13"/>
                </a:cxn>
                <a:cxn ang="0">
                  <a:pos x="86" y="4"/>
                </a:cxn>
                <a:cxn ang="0">
                  <a:pos x="108" y="0"/>
                </a:cxn>
                <a:cxn ang="0">
                  <a:pos x="140" y="1"/>
                </a:cxn>
                <a:cxn ang="0">
                  <a:pos x="176" y="6"/>
                </a:cxn>
                <a:cxn ang="0">
                  <a:pos x="176" y="6"/>
                </a:cxn>
              </a:cxnLst>
              <a:rect l="txL" t="txT" r="txR" b="txB"/>
              <a:pathLst>
                <a:path w="176" h="100">
                  <a:moveTo>
                    <a:pt x="176" y="6"/>
                  </a:moveTo>
                  <a:lnTo>
                    <a:pt x="159" y="18"/>
                  </a:lnTo>
                  <a:lnTo>
                    <a:pt x="147" y="32"/>
                  </a:lnTo>
                  <a:lnTo>
                    <a:pt x="137" y="46"/>
                  </a:lnTo>
                  <a:lnTo>
                    <a:pt x="130" y="61"/>
                  </a:lnTo>
                  <a:lnTo>
                    <a:pt x="120" y="75"/>
                  </a:lnTo>
                  <a:lnTo>
                    <a:pt x="108" y="86"/>
                  </a:lnTo>
                  <a:lnTo>
                    <a:pt x="91" y="96"/>
                  </a:lnTo>
                  <a:lnTo>
                    <a:pt x="69" y="100"/>
                  </a:lnTo>
                  <a:lnTo>
                    <a:pt x="39" y="99"/>
                  </a:lnTo>
                  <a:lnTo>
                    <a:pt x="0" y="92"/>
                  </a:lnTo>
                  <a:lnTo>
                    <a:pt x="12" y="81"/>
                  </a:lnTo>
                  <a:lnTo>
                    <a:pt x="22" y="67"/>
                  </a:lnTo>
                  <a:lnTo>
                    <a:pt x="32" y="53"/>
                  </a:lnTo>
                  <a:lnTo>
                    <a:pt x="42" y="38"/>
                  </a:lnTo>
                  <a:lnTo>
                    <a:pt x="51" y="25"/>
                  </a:lnTo>
                  <a:lnTo>
                    <a:pt x="66" y="13"/>
                  </a:lnTo>
                  <a:lnTo>
                    <a:pt x="86" y="4"/>
                  </a:lnTo>
                  <a:lnTo>
                    <a:pt x="108" y="0"/>
                  </a:lnTo>
                  <a:lnTo>
                    <a:pt x="140" y="1"/>
                  </a:lnTo>
                  <a:lnTo>
                    <a:pt x="176" y="6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38" name="Freeform 42"/>
            <p:cNvSpPr/>
            <p:nvPr/>
          </p:nvSpPr>
          <p:spPr>
            <a:xfrm>
              <a:off x="3905" y="3744"/>
              <a:ext cx="152" cy="100"/>
            </a:xfrm>
            <a:custGeom>
              <a:avLst/>
              <a:gdLst>
                <a:gd name="txL" fmla="*/ 0 w 152"/>
                <a:gd name="txT" fmla="*/ 0 h 100"/>
                <a:gd name="txR" fmla="*/ 152 w 152"/>
                <a:gd name="txB" fmla="*/ 100 h 100"/>
              </a:gdLst>
              <a:ahLst/>
              <a:cxnLst>
                <a:cxn ang="0">
                  <a:pos x="149" y="8"/>
                </a:cxn>
                <a:cxn ang="0">
                  <a:pos x="137" y="19"/>
                </a:cxn>
                <a:cxn ang="0">
                  <a:pos x="127" y="30"/>
                </a:cxn>
                <a:cxn ang="0">
                  <a:pos x="120" y="43"/>
                </a:cxn>
                <a:cxn ang="0">
                  <a:pos x="113" y="55"/>
                </a:cxn>
                <a:cxn ang="0">
                  <a:pos x="103" y="67"/>
                </a:cxn>
                <a:cxn ang="0">
                  <a:pos x="93" y="78"/>
                </a:cxn>
                <a:cxn ang="0">
                  <a:pos x="81" y="88"/>
                </a:cxn>
                <a:cxn ang="0">
                  <a:pos x="61" y="95"/>
                </a:cxn>
                <a:cxn ang="0">
                  <a:pos x="34" y="99"/>
                </a:cxn>
                <a:cxn ang="0">
                  <a:pos x="0" y="100"/>
                </a:cxn>
                <a:cxn ang="0">
                  <a:pos x="10" y="87"/>
                </a:cxn>
                <a:cxn ang="0">
                  <a:pos x="17" y="74"/>
                </a:cxn>
                <a:cxn ang="0">
                  <a:pos x="24" y="58"/>
                </a:cxn>
                <a:cxn ang="0">
                  <a:pos x="32" y="42"/>
                </a:cxn>
                <a:cxn ang="0">
                  <a:pos x="42" y="27"/>
                </a:cxn>
                <a:cxn ang="0">
                  <a:pos x="54" y="14"/>
                </a:cxn>
                <a:cxn ang="0">
                  <a:pos x="71" y="5"/>
                </a:cxn>
                <a:cxn ang="0">
                  <a:pos x="93" y="0"/>
                </a:cxn>
                <a:cxn ang="0">
                  <a:pos x="117" y="0"/>
                </a:cxn>
                <a:cxn ang="0">
                  <a:pos x="152" y="8"/>
                </a:cxn>
                <a:cxn ang="0">
                  <a:pos x="152" y="8"/>
                </a:cxn>
                <a:cxn ang="0">
                  <a:pos x="149" y="8"/>
                </a:cxn>
              </a:cxnLst>
              <a:rect l="txL" t="txT" r="txR" b="txB"/>
              <a:pathLst>
                <a:path w="152" h="100">
                  <a:moveTo>
                    <a:pt x="149" y="8"/>
                  </a:moveTo>
                  <a:lnTo>
                    <a:pt x="137" y="19"/>
                  </a:lnTo>
                  <a:lnTo>
                    <a:pt x="127" y="30"/>
                  </a:lnTo>
                  <a:lnTo>
                    <a:pt x="120" y="43"/>
                  </a:lnTo>
                  <a:lnTo>
                    <a:pt x="113" y="55"/>
                  </a:lnTo>
                  <a:lnTo>
                    <a:pt x="103" y="67"/>
                  </a:lnTo>
                  <a:lnTo>
                    <a:pt x="93" y="78"/>
                  </a:lnTo>
                  <a:lnTo>
                    <a:pt x="81" y="88"/>
                  </a:lnTo>
                  <a:lnTo>
                    <a:pt x="61" y="95"/>
                  </a:lnTo>
                  <a:lnTo>
                    <a:pt x="34" y="99"/>
                  </a:lnTo>
                  <a:lnTo>
                    <a:pt x="0" y="100"/>
                  </a:lnTo>
                  <a:lnTo>
                    <a:pt x="10" y="87"/>
                  </a:lnTo>
                  <a:lnTo>
                    <a:pt x="17" y="74"/>
                  </a:lnTo>
                  <a:lnTo>
                    <a:pt x="24" y="58"/>
                  </a:lnTo>
                  <a:lnTo>
                    <a:pt x="32" y="42"/>
                  </a:lnTo>
                  <a:lnTo>
                    <a:pt x="42" y="27"/>
                  </a:lnTo>
                  <a:lnTo>
                    <a:pt x="54" y="14"/>
                  </a:lnTo>
                  <a:lnTo>
                    <a:pt x="71" y="5"/>
                  </a:lnTo>
                  <a:lnTo>
                    <a:pt x="93" y="0"/>
                  </a:lnTo>
                  <a:lnTo>
                    <a:pt x="117" y="0"/>
                  </a:lnTo>
                  <a:lnTo>
                    <a:pt x="152" y="8"/>
                  </a:lnTo>
                  <a:lnTo>
                    <a:pt x="149" y="8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39" name="Freeform 43"/>
            <p:cNvSpPr/>
            <p:nvPr/>
          </p:nvSpPr>
          <p:spPr>
            <a:xfrm>
              <a:off x="3772" y="3863"/>
              <a:ext cx="214" cy="51"/>
            </a:xfrm>
            <a:custGeom>
              <a:avLst/>
              <a:gdLst>
                <a:gd name="txL" fmla="*/ 0 w 214"/>
                <a:gd name="txT" fmla="*/ 0 h 51"/>
                <a:gd name="txR" fmla="*/ 214 w 214"/>
                <a:gd name="txB" fmla="*/ 51 h 51"/>
              </a:gdLst>
              <a:ahLst/>
              <a:cxnLst>
                <a:cxn ang="0">
                  <a:pos x="214" y="21"/>
                </a:cxn>
                <a:cxn ang="0">
                  <a:pos x="199" y="19"/>
                </a:cxn>
                <a:cxn ang="0">
                  <a:pos x="179" y="16"/>
                </a:cxn>
                <a:cxn ang="0">
                  <a:pos x="160" y="17"/>
                </a:cxn>
                <a:cxn ang="0">
                  <a:pos x="135" y="19"/>
                </a:cxn>
                <a:cxn ang="0">
                  <a:pos x="111" y="22"/>
                </a:cxn>
                <a:cxn ang="0">
                  <a:pos x="86" y="27"/>
                </a:cxn>
                <a:cxn ang="0">
                  <a:pos x="62" y="32"/>
                </a:cxn>
                <a:cxn ang="0">
                  <a:pos x="40" y="38"/>
                </a:cxn>
                <a:cxn ang="0">
                  <a:pos x="18" y="45"/>
                </a:cxn>
                <a:cxn ang="0">
                  <a:pos x="0" y="51"/>
                </a:cxn>
                <a:cxn ang="0">
                  <a:pos x="5" y="44"/>
                </a:cxn>
                <a:cxn ang="0">
                  <a:pos x="13" y="37"/>
                </a:cxn>
                <a:cxn ang="0">
                  <a:pos x="23" y="31"/>
                </a:cxn>
                <a:cxn ang="0">
                  <a:pos x="35" y="27"/>
                </a:cxn>
                <a:cxn ang="0">
                  <a:pos x="50" y="22"/>
                </a:cxn>
                <a:cxn ang="0">
                  <a:pos x="67" y="17"/>
                </a:cxn>
                <a:cxn ang="0">
                  <a:pos x="81" y="14"/>
                </a:cxn>
                <a:cxn ang="0">
                  <a:pos x="96" y="9"/>
                </a:cxn>
                <a:cxn ang="0">
                  <a:pos x="113" y="6"/>
                </a:cxn>
                <a:cxn ang="0">
                  <a:pos x="125" y="1"/>
                </a:cxn>
                <a:cxn ang="0">
                  <a:pos x="135" y="0"/>
                </a:cxn>
                <a:cxn ang="0">
                  <a:pos x="145" y="0"/>
                </a:cxn>
                <a:cxn ang="0">
                  <a:pos x="155" y="0"/>
                </a:cxn>
                <a:cxn ang="0">
                  <a:pos x="167" y="1"/>
                </a:cxn>
                <a:cxn ang="0">
                  <a:pos x="177" y="4"/>
                </a:cxn>
                <a:cxn ang="0">
                  <a:pos x="187" y="6"/>
                </a:cxn>
                <a:cxn ang="0">
                  <a:pos x="197" y="9"/>
                </a:cxn>
                <a:cxn ang="0">
                  <a:pos x="206" y="13"/>
                </a:cxn>
                <a:cxn ang="0">
                  <a:pos x="211" y="17"/>
                </a:cxn>
                <a:cxn ang="0">
                  <a:pos x="214" y="22"/>
                </a:cxn>
                <a:cxn ang="0">
                  <a:pos x="214" y="22"/>
                </a:cxn>
                <a:cxn ang="0">
                  <a:pos x="214" y="21"/>
                </a:cxn>
              </a:cxnLst>
              <a:rect l="txL" t="txT" r="txR" b="txB"/>
              <a:pathLst>
                <a:path w="214" h="51">
                  <a:moveTo>
                    <a:pt x="214" y="21"/>
                  </a:moveTo>
                  <a:lnTo>
                    <a:pt x="199" y="19"/>
                  </a:lnTo>
                  <a:lnTo>
                    <a:pt x="179" y="16"/>
                  </a:lnTo>
                  <a:lnTo>
                    <a:pt x="160" y="17"/>
                  </a:lnTo>
                  <a:lnTo>
                    <a:pt x="135" y="19"/>
                  </a:lnTo>
                  <a:lnTo>
                    <a:pt x="111" y="22"/>
                  </a:lnTo>
                  <a:lnTo>
                    <a:pt x="86" y="27"/>
                  </a:lnTo>
                  <a:lnTo>
                    <a:pt x="62" y="32"/>
                  </a:lnTo>
                  <a:lnTo>
                    <a:pt x="40" y="38"/>
                  </a:lnTo>
                  <a:lnTo>
                    <a:pt x="18" y="45"/>
                  </a:lnTo>
                  <a:lnTo>
                    <a:pt x="0" y="51"/>
                  </a:lnTo>
                  <a:lnTo>
                    <a:pt x="5" y="44"/>
                  </a:lnTo>
                  <a:lnTo>
                    <a:pt x="13" y="37"/>
                  </a:lnTo>
                  <a:lnTo>
                    <a:pt x="23" y="31"/>
                  </a:lnTo>
                  <a:lnTo>
                    <a:pt x="35" y="27"/>
                  </a:lnTo>
                  <a:lnTo>
                    <a:pt x="50" y="22"/>
                  </a:lnTo>
                  <a:lnTo>
                    <a:pt x="67" y="17"/>
                  </a:lnTo>
                  <a:lnTo>
                    <a:pt x="81" y="14"/>
                  </a:lnTo>
                  <a:lnTo>
                    <a:pt x="96" y="9"/>
                  </a:lnTo>
                  <a:lnTo>
                    <a:pt x="113" y="6"/>
                  </a:lnTo>
                  <a:lnTo>
                    <a:pt x="125" y="1"/>
                  </a:lnTo>
                  <a:lnTo>
                    <a:pt x="135" y="0"/>
                  </a:lnTo>
                  <a:lnTo>
                    <a:pt x="145" y="0"/>
                  </a:lnTo>
                  <a:lnTo>
                    <a:pt x="155" y="0"/>
                  </a:lnTo>
                  <a:lnTo>
                    <a:pt x="167" y="1"/>
                  </a:lnTo>
                  <a:lnTo>
                    <a:pt x="177" y="4"/>
                  </a:lnTo>
                  <a:lnTo>
                    <a:pt x="187" y="6"/>
                  </a:lnTo>
                  <a:lnTo>
                    <a:pt x="197" y="9"/>
                  </a:lnTo>
                  <a:lnTo>
                    <a:pt x="206" y="13"/>
                  </a:lnTo>
                  <a:lnTo>
                    <a:pt x="211" y="17"/>
                  </a:lnTo>
                  <a:lnTo>
                    <a:pt x="214" y="22"/>
                  </a:lnTo>
                  <a:lnTo>
                    <a:pt x="214" y="21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40" name="Freeform 44"/>
            <p:cNvSpPr/>
            <p:nvPr/>
          </p:nvSpPr>
          <p:spPr>
            <a:xfrm>
              <a:off x="3206" y="3888"/>
              <a:ext cx="218" cy="144"/>
            </a:xfrm>
            <a:custGeom>
              <a:avLst/>
              <a:gdLst>
                <a:gd name="txL" fmla="*/ 0 w 218"/>
                <a:gd name="txT" fmla="*/ 0 h 144"/>
                <a:gd name="txR" fmla="*/ 218 w 218"/>
                <a:gd name="txB" fmla="*/ 144 h 144"/>
              </a:gdLst>
              <a:ahLst/>
              <a:cxnLst>
                <a:cxn ang="0">
                  <a:pos x="169" y="143"/>
                </a:cxn>
                <a:cxn ang="0">
                  <a:pos x="145" y="132"/>
                </a:cxn>
                <a:cxn ang="0">
                  <a:pos x="118" y="119"/>
                </a:cxn>
                <a:cxn ang="0">
                  <a:pos x="91" y="108"/>
                </a:cxn>
                <a:cxn ang="0">
                  <a:pos x="64" y="94"/>
                </a:cxn>
                <a:cxn ang="0">
                  <a:pos x="40" y="82"/>
                </a:cxn>
                <a:cxn ang="0">
                  <a:pos x="20" y="68"/>
                </a:cxn>
                <a:cxn ang="0">
                  <a:pos x="5" y="52"/>
                </a:cxn>
                <a:cxn ang="0">
                  <a:pos x="0" y="36"/>
                </a:cxn>
                <a:cxn ang="0">
                  <a:pos x="3" y="19"/>
                </a:cxn>
                <a:cxn ang="0">
                  <a:pos x="20" y="0"/>
                </a:cxn>
                <a:cxn ang="0">
                  <a:pos x="30" y="19"/>
                </a:cxn>
                <a:cxn ang="0">
                  <a:pos x="52" y="34"/>
                </a:cxn>
                <a:cxn ang="0">
                  <a:pos x="86" y="48"/>
                </a:cxn>
                <a:cxn ang="0">
                  <a:pos x="123" y="62"/>
                </a:cxn>
                <a:cxn ang="0">
                  <a:pos x="160" y="75"/>
                </a:cxn>
                <a:cxn ang="0">
                  <a:pos x="189" y="86"/>
                </a:cxn>
                <a:cxn ang="0">
                  <a:pos x="211" y="100"/>
                </a:cxn>
                <a:cxn ang="0">
                  <a:pos x="218" y="114"/>
                </a:cxn>
                <a:cxn ang="0">
                  <a:pos x="206" y="127"/>
                </a:cxn>
                <a:cxn ang="0">
                  <a:pos x="169" y="144"/>
                </a:cxn>
                <a:cxn ang="0">
                  <a:pos x="169" y="144"/>
                </a:cxn>
                <a:cxn ang="0">
                  <a:pos x="169" y="143"/>
                </a:cxn>
              </a:cxnLst>
              <a:rect l="txL" t="txT" r="txR" b="txB"/>
              <a:pathLst>
                <a:path w="218" h="144">
                  <a:moveTo>
                    <a:pt x="169" y="143"/>
                  </a:moveTo>
                  <a:lnTo>
                    <a:pt x="145" y="132"/>
                  </a:lnTo>
                  <a:lnTo>
                    <a:pt x="118" y="119"/>
                  </a:lnTo>
                  <a:lnTo>
                    <a:pt x="91" y="108"/>
                  </a:lnTo>
                  <a:lnTo>
                    <a:pt x="64" y="94"/>
                  </a:lnTo>
                  <a:lnTo>
                    <a:pt x="40" y="82"/>
                  </a:lnTo>
                  <a:lnTo>
                    <a:pt x="20" y="68"/>
                  </a:lnTo>
                  <a:lnTo>
                    <a:pt x="5" y="52"/>
                  </a:lnTo>
                  <a:lnTo>
                    <a:pt x="0" y="36"/>
                  </a:lnTo>
                  <a:lnTo>
                    <a:pt x="3" y="19"/>
                  </a:lnTo>
                  <a:lnTo>
                    <a:pt x="20" y="0"/>
                  </a:lnTo>
                  <a:lnTo>
                    <a:pt x="30" y="19"/>
                  </a:lnTo>
                  <a:lnTo>
                    <a:pt x="52" y="34"/>
                  </a:lnTo>
                  <a:lnTo>
                    <a:pt x="86" y="48"/>
                  </a:lnTo>
                  <a:lnTo>
                    <a:pt x="123" y="62"/>
                  </a:lnTo>
                  <a:lnTo>
                    <a:pt x="160" y="75"/>
                  </a:lnTo>
                  <a:lnTo>
                    <a:pt x="189" y="86"/>
                  </a:lnTo>
                  <a:lnTo>
                    <a:pt x="211" y="100"/>
                  </a:lnTo>
                  <a:lnTo>
                    <a:pt x="218" y="114"/>
                  </a:lnTo>
                  <a:lnTo>
                    <a:pt x="206" y="127"/>
                  </a:lnTo>
                  <a:lnTo>
                    <a:pt x="169" y="144"/>
                  </a:lnTo>
                  <a:lnTo>
                    <a:pt x="169" y="143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41" name="Freeform 45"/>
            <p:cNvSpPr/>
            <p:nvPr/>
          </p:nvSpPr>
          <p:spPr>
            <a:xfrm>
              <a:off x="3824" y="3917"/>
              <a:ext cx="213" cy="54"/>
            </a:xfrm>
            <a:custGeom>
              <a:avLst/>
              <a:gdLst>
                <a:gd name="txL" fmla="*/ 0 w 213"/>
                <a:gd name="txT" fmla="*/ 0 h 54"/>
                <a:gd name="txR" fmla="*/ 213 w 213"/>
                <a:gd name="txB" fmla="*/ 54 h 54"/>
              </a:gdLst>
              <a:ahLst/>
              <a:cxnLst>
                <a:cxn ang="0">
                  <a:pos x="213" y="8"/>
                </a:cxn>
                <a:cxn ang="0">
                  <a:pos x="194" y="13"/>
                </a:cxn>
                <a:cxn ang="0">
                  <a:pos x="174" y="17"/>
                </a:cxn>
                <a:cxn ang="0">
                  <a:pos x="154" y="22"/>
                </a:cxn>
                <a:cxn ang="0">
                  <a:pos x="132" y="27"/>
                </a:cxn>
                <a:cxn ang="0">
                  <a:pos x="113" y="32"/>
                </a:cxn>
                <a:cxn ang="0">
                  <a:pos x="91" y="37"/>
                </a:cxn>
                <a:cxn ang="0">
                  <a:pos x="69" y="41"/>
                </a:cxn>
                <a:cxn ang="0">
                  <a:pos x="47" y="46"/>
                </a:cxn>
                <a:cxn ang="0">
                  <a:pos x="24" y="50"/>
                </a:cxn>
                <a:cxn ang="0">
                  <a:pos x="0" y="54"/>
                </a:cxn>
                <a:cxn ang="0">
                  <a:pos x="7" y="46"/>
                </a:cxn>
                <a:cxn ang="0">
                  <a:pos x="17" y="39"/>
                </a:cxn>
                <a:cxn ang="0">
                  <a:pos x="29" y="33"/>
                </a:cxn>
                <a:cxn ang="0">
                  <a:pos x="44" y="27"/>
                </a:cxn>
                <a:cxn ang="0">
                  <a:pos x="61" y="22"/>
                </a:cxn>
                <a:cxn ang="0">
                  <a:pos x="76" y="17"/>
                </a:cxn>
                <a:cxn ang="0">
                  <a:pos x="93" y="13"/>
                </a:cxn>
                <a:cxn ang="0">
                  <a:pos x="110" y="9"/>
                </a:cxn>
                <a:cxn ang="0">
                  <a:pos x="127" y="5"/>
                </a:cxn>
                <a:cxn ang="0">
                  <a:pos x="145" y="0"/>
                </a:cxn>
                <a:cxn ang="0">
                  <a:pos x="152" y="0"/>
                </a:cxn>
                <a:cxn ang="0">
                  <a:pos x="159" y="0"/>
                </a:cxn>
                <a:cxn ang="0">
                  <a:pos x="167" y="0"/>
                </a:cxn>
                <a:cxn ang="0">
                  <a:pos x="174" y="1"/>
                </a:cxn>
                <a:cxn ang="0">
                  <a:pos x="181" y="2"/>
                </a:cxn>
                <a:cxn ang="0">
                  <a:pos x="186" y="3"/>
                </a:cxn>
                <a:cxn ang="0">
                  <a:pos x="194" y="5"/>
                </a:cxn>
                <a:cxn ang="0">
                  <a:pos x="201" y="7"/>
                </a:cxn>
                <a:cxn ang="0">
                  <a:pos x="206" y="8"/>
                </a:cxn>
                <a:cxn ang="0">
                  <a:pos x="213" y="9"/>
                </a:cxn>
                <a:cxn ang="0">
                  <a:pos x="213" y="9"/>
                </a:cxn>
                <a:cxn ang="0">
                  <a:pos x="213" y="8"/>
                </a:cxn>
              </a:cxnLst>
              <a:rect l="txL" t="txT" r="txR" b="txB"/>
              <a:pathLst>
                <a:path w="213" h="54">
                  <a:moveTo>
                    <a:pt x="213" y="8"/>
                  </a:moveTo>
                  <a:lnTo>
                    <a:pt x="194" y="13"/>
                  </a:lnTo>
                  <a:lnTo>
                    <a:pt x="174" y="17"/>
                  </a:lnTo>
                  <a:lnTo>
                    <a:pt x="154" y="22"/>
                  </a:lnTo>
                  <a:lnTo>
                    <a:pt x="132" y="27"/>
                  </a:lnTo>
                  <a:lnTo>
                    <a:pt x="113" y="32"/>
                  </a:lnTo>
                  <a:lnTo>
                    <a:pt x="91" y="37"/>
                  </a:lnTo>
                  <a:lnTo>
                    <a:pt x="69" y="41"/>
                  </a:lnTo>
                  <a:lnTo>
                    <a:pt x="47" y="46"/>
                  </a:lnTo>
                  <a:lnTo>
                    <a:pt x="24" y="50"/>
                  </a:lnTo>
                  <a:lnTo>
                    <a:pt x="0" y="54"/>
                  </a:lnTo>
                  <a:lnTo>
                    <a:pt x="7" y="46"/>
                  </a:lnTo>
                  <a:lnTo>
                    <a:pt x="17" y="39"/>
                  </a:lnTo>
                  <a:lnTo>
                    <a:pt x="29" y="33"/>
                  </a:lnTo>
                  <a:lnTo>
                    <a:pt x="44" y="27"/>
                  </a:lnTo>
                  <a:lnTo>
                    <a:pt x="61" y="22"/>
                  </a:lnTo>
                  <a:lnTo>
                    <a:pt x="76" y="17"/>
                  </a:lnTo>
                  <a:lnTo>
                    <a:pt x="93" y="13"/>
                  </a:lnTo>
                  <a:lnTo>
                    <a:pt x="110" y="9"/>
                  </a:lnTo>
                  <a:lnTo>
                    <a:pt x="127" y="5"/>
                  </a:lnTo>
                  <a:lnTo>
                    <a:pt x="145" y="0"/>
                  </a:lnTo>
                  <a:lnTo>
                    <a:pt x="152" y="0"/>
                  </a:lnTo>
                  <a:lnTo>
                    <a:pt x="159" y="0"/>
                  </a:lnTo>
                  <a:lnTo>
                    <a:pt x="167" y="0"/>
                  </a:lnTo>
                  <a:lnTo>
                    <a:pt x="174" y="1"/>
                  </a:lnTo>
                  <a:lnTo>
                    <a:pt x="181" y="2"/>
                  </a:lnTo>
                  <a:lnTo>
                    <a:pt x="186" y="3"/>
                  </a:lnTo>
                  <a:lnTo>
                    <a:pt x="194" y="5"/>
                  </a:lnTo>
                  <a:lnTo>
                    <a:pt x="201" y="7"/>
                  </a:lnTo>
                  <a:lnTo>
                    <a:pt x="206" y="8"/>
                  </a:lnTo>
                  <a:lnTo>
                    <a:pt x="213" y="9"/>
                  </a:lnTo>
                  <a:lnTo>
                    <a:pt x="213" y="8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42" name="Freeform 46"/>
            <p:cNvSpPr/>
            <p:nvPr/>
          </p:nvSpPr>
          <p:spPr>
            <a:xfrm>
              <a:off x="3949" y="3958"/>
              <a:ext cx="221" cy="54"/>
            </a:xfrm>
            <a:custGeom>
              <a:avLst/>
              <a:gdLst>
                <a:gd name="txL" fmla="*/ 0 w 221"/>
                <a:gd name="txT" fmla="*/ 0 h 54"/>
                <a:gd name="txR" fmla="*/ 221 w 221"/>
                <a:gd name="txB" fmla="*/ 54 h 54"/>
              </a:gdLst>
              <a:ahLst/>
              <a:cxnLst>
                <a:cxn ang="0">
                  <a:pos x="221" y="0"/>
                </a:cxn>
                <a:cxn ang="0">
                  <a:pos x="216" y="5"/>
                </a:cxn>
                <a:cxn ang="0">
                  <a:pos x="211" y="8"/>
                </a:cxn>
                <a:cxn ang="0">
                  <a:pos x="201" y="12"/>
                </a:cxn>
                <a:cxn ang="0">
                  <a:pos x="191" y="13"/>
                </a:cxn>
                <a:cxn ang="0">
                  <a:pos x="179" y="15"/>
                </a:cxn>
                <a:cxn ang="0">
                  <a:pos x="167" y="16"/>
                </a:cxn>
                <a:cxn ang="0">
                  <a:pos x="157" y="17"/>
                </a:cxn>
                <a:cxn ang="0">
                  <a:pos x="145" y="20"/>
                </a:cxn>
                <a:cxn ang="0">
                  <a:pos x="135" y="22"/>
                </a:cxn>
                <a:cxn ang="0">
                  <a:pos x="125" y="24"/>
                </a:cxn>
                <a:cxn ang="0">
                  <a:pos x="115" y="29"/>
                </a:cxn>
                <a:cxn ang="0">
                  <a:pos x="105" y="32"/>
                </a:cxn>
                <a:cxn ang="0">
                  <a:pos x="96" y="36"/>
                </a:cxn>
                <a:cxn ang="0">
                  <a:pos x="83" y="38"/>
                </a:cxn>
                <a:cxn ang="0">
                  <a:pos x="73" y="41"/>
                </a:cxn>
                <a:cxn ang="0">
                  <a:pos x="61" y="44"/>
                </a:cxn>
                <a:cxn ang="0">
                  <a:pos x="51" y="46"/>
                </a:cxn>
                <a:cxn ang="0">
                  <a:pos x="39" y="49"/>
                </a:cxn>
                <a:cxn ang="0">
                  <a:pos x="29" y="52"/>
                </a:cxn>
                <a:cxn ang="0">
                  <a:pos x="20" y="54"/>
                </a:cxn>
                <a:cxn ang="0">
                  <a:pos x="0" y="45"/>
                </a:cxn>
                <a:cxn ang="0">
                  <a:pos x="17" y="38"/>
                </a:cxn>
                <a:cxn ang="0">
                  <a:pos x="37" y="30"/>
                </a:cxn>
                <a:cxn ang="0">
                  <a:pos x="56" y="23"/>
                </a:cxn>
                <a:cxn ang="0">
                  <a:pos x="76" y="17"/>
                </a:cxn>
                <a:cxn ang="0">
                  <a:pos x="98" y="12"/>
                </a:cxn>
                <a:cxn ang="0">
                  <a:pos x="120" y="7"/>
                </a:cxn>
                <a:cxn ang="0">
                  <a:pos x="145" y="4"/>
                </a:cxn>
                <a:cxn ang="0">
                  <a:pos x="169" y="1"/>
                </a:cxn>
                <a:cxn ang="0">
                  <a:pos x="194" y="0"/>
                </a:cxn>
                <a:cxn ang="0">
                  <a:pos x="221" y="0"/>
                </a:cxn>
                <a:cxn ang="0">
                  <a:pos x="221" y="0"/>
                </a:cxn>
              </a:cxnLst>
              <a:rect l="txL" t="txT" r="txR" b="txB"/>
              <a:pathLst>
                <a:path w="221" h="54">
                  <a:moveTo>
                    <a:pt x="221" y="0"/>
                  </a:moveTo>
                  <a:lnTo>
                    <a:pt x="216" y="5"/>
                  </a:lnTo>
                  <a:lnTo>
                    <a:pt x="211" y="8"/>
                  </a:lnTo>
                  <a:lnTo>
                    <a:pt x="201" y="12"/>
                  </a:lnTo>
                  <a:lnTo>
                    <a:pt x="191" y="13"/>
                  </a:lnTo>
                  <a:lnTo>
                    <a:pt x="179" y="15"/>
                  </a:lnTo>
                  <a:lnTo>
                    <a:pt x="167" y="16"/>
                  </a:lnTo>
                  <a:lnTo>
                    <a:pt x="157" y="17"/>
                  </a:lnTo>
                  <a:lnTo>
                    <a:pt x="145" y="20"/>
                  </a:lnTo>
                  <a:lnTo>
                    <a:pt x="135" y="22"/>
                  </a:lnTo>
                  <a:lnTo>
                    <a:pt x="125" y="24"/>
                  </a:lnTo>
                  <a:lnTo>
                    <a:pt x="115" y="29"/>
                  </a:lnTo>
                  <a:lnTo>
                    <a:pt x="105" y="32"/>
                  </a:lnTo>
                  <a:lnTo>
                    <a:pt x="96" y="36"/>
                  </a:lnTo>
                  <a:lnTo>
                    <a:pt x="83" y="38"/>
                  </a:lnTo>
                  <a:lnTo>
                    <a:pt x="73" y="41"/>
                  </a:lnTo>
                  <a:lnTo>
                    <a:pt x="61" y="44"/>
                  </a:lnTo>
                  <a:lnTo>
                    <a:pt x="51" y="46"/>
                  </a:lnTo>
                  <a:lnTo>
                    <a:pt x="39" y="49"/>
                  </a:lnTo>
                  <a:lnTo>
                    <a:pt x="29" y="52"/>
                  </a:lnTo>
                  <a:lnTo>
                    <a:pt x="20" y="54"/>
                  </a:lnTo>
                  <a:lnTo>
                    <a:pt x="0" y="45"/>
                  </a:lnTo>
                  <a:lnTo>
                    <a:pt x="17" y="38"/>
                  </a:lnTo>
                  <a:lnTo>
                    <a:pt x="37" y="30"/>
                  </a:lnTo>
                  <a:lnTo>
                    <a:pt x="56" y="23"/>
                  </a:lnTo>
                  <a:lnTo>
                    <a:pt x="76" y="17"/>
                  </a:lnTo>
                  <a:lnTo>
                    <a:pt x="98" y="12"/>
                  </a:lnTo>
                  <a:lnTo>
                    <a:pt x="120" y="7"/>
                  </a:lnTo>
                  <a:lnTo>
                    <a:pt x="145" y="4"/>
                  </a:lnTo>
                  <a:lnTo>
                    <a:pt x="169" y="1"/>
                  </a:lnTo>
                  <a:lnTo>
                    <a:pt x="194" y="0"/>
                  </a:lnTo>
                  <a:lnTo>
                    <a:pt x="221" y="0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43" name="Freeform 47"/>
            <p:cNvSpPr/>
            <p:nvPr/>
          </p:nvSpPr>
          <p:spPr>
            <a:xfrm>
              <a:off x="3464" y="3999"/>
              <a:ext cx="934" cy="217"/>
            </a:xfrm>
            <a:custGeom>
              <a:avLst/>
              <a:gdLst>
                <a:gd name="txL" fmla="*/ 0 w 934"/>
                <a:gd name="txT" fmla="*/ 0 h 217"/>
                <a:gd name="txR" fmla="*/ 934 w 934"/>
                <a:gd name="txB" fmla="*/ 217 h 217"/>
              </a:gdLst>
              <a:ahLst/>
              <a:cxnLst>
                <a:cxn ang="0">
                  <a:pos x="220" y="161"/>
                </a:cxn>
                <a:cxn ang="0">
                  <a:pos x="291" y="169"/>
                </a:cxn>
                <a:cxn ang="0">
                  <a:pos x="362" y="177"/>
                </a:cxn>
                <a:cxn ang="0">
                  <a:pos x="438" y="185"/>
                </a:cxn>
                <a:cxn ang="0">
                  <a:pos x="514" y="191"/>
                </a:cxn>
                <a:cxn ang="0">
                  <a:pos x="590" y="195"/>
                </a:cxn>
                <a:cxn ang="0">
                  <a:pos x="666" y="196"/>
                </a:cxn>
                <a:cxn ang="0">
                  <a:pos x="737" y="191"/>
                </a:cxn>
                <a:cxn ang="0">
                  <a:pos x="808" y="182"/>
                </a:cxn>
                <a:cxn ang="0">
                  <a:pos x="875" y="167"/>
                </a:cxn>
                <a:cxn ang="0">
                  <a:pos x="934" y="144"/>
                </a:cxn>
                <a:cxn ang="0">
                  <a:pos x="929" y="160"/>
                </a:cxn>
                <a:cxn ang="0">
                  <a:pos x="916" y="174"/>
                </a:cxn>
                <a:cxn ang="0">
                  <a:pos x="894" y="183"/>
                </a:cxn>
                <a:cxn ang="0">
                  <a:pos x="867" y="190"/>
                </a:cxn>
                <a:cxn ang="0">
                  <a:pos x="835" y="196"/>
                </a:cxn>
                <a:cxn ang="0">
                  <a:pos x="799" y="200"/>
                </a:cxn>
                <a:cxn ang="0">
                  <a:pos x="764" y="204"/>
                </a:cxn>
                <a:cxn ang="0">
                  <a:pos x="728" y="207"/>
                </a:cxn>
                <a:cxn ang="0">
                  <a:pos x="693" y="211"/>
                </a:cxn>
                <a:cxn ang="0">
                  <a:pos x="661" y="215"/>
                </a:cxn>
                <a:cxn ang="0">
                  <a:pos x="598" y="216"/>
                </a:cxn>
                <a:cxn ang="0">
                  <a:pos x="534" y="217"/>
                </a:cxn>
                <a:cxn ang="0">
                  <a:pos x="473" y="216"/>
                </a:cxn>
                <a:cxn ang="0">
                  <a:pos x="411" y="214"/>
                </a:cxn>
                <a:cxn ang="0">
                  <a:pos x="350" y="209"/>
                </a:cxn>
                <a:cxn ang="0">
                  <a:pos x="291" y="203"/>
                </a:cxn>
                <a:cxn ang="0">
                  <a:pos x="232" y="193"/>
                </a:cxn>
                <a:cxn ang="0">
                  <a:pos x="176" y="180"/>
                </a:cxn>
                <a:cxn ang="0">
                  <a:pos x="122" y="163"/>
                </a:cxn>
                <a:cxn ang="0">
                  <a:pos x="71" y="141"/>
                </a:cxn>
                <a:cxn ang="0">
                  <a:pos x="71" y="126"/>
                </a:cxn>
                <a:cxn ang="0">
                  <a:pos x="68" y="111"/>
                </a:cxn>
                <a:cxn ang="0">
                  <a:pos x="63" y="96"/>
                </a:cxn>
                <a:cxn ang="0">
                  <a:pos x="58" y="83"/>
                </a:cxn>
                <a:cxn ang="0">
                  <a:pos x="51" y="69"/>
                </a:cxn>
                <a:cxn ang="0">
                  <a:pos x="41" y="55"/>
                </a:cxn>
                <a:cxn ang="0">
                  <a:pos x="32" y="41"/>
                </a:cxn>
                <a:cxn ang="0">
                  <a:pos x="22" y="28"/>
                </a:cxn>
                <a:cxn ang="0">
                  <a:pos x="12" y="14"/>
                </a:cxn>
                <a:cxn ang="0">
                  <a:pos x="0" y="0"/>
                </a:cxn>
                <a:cxn ang="0">
                  <a:pos x="36" y="12"/>
                </a:cxn>
                <a:cxn ang="0">
                  <a:pos x="61" y="27"/>
                </a:cxn>
                <a:cxn ang="0">
                  <a:pos x="76" y="44"/>
                </a:cxn>
                <a:cxn ang="0">
                  <a:pos x="88" y="63"/>
                </a:cxn>
                <a:cxn ang="0">
                  <a:pos x="95" y="83"/>
                </a:cxn>
                <a:cxn ang="0">
                  <a:pos x="105" y="102"/>
                </a:cxn>
                <a:cxn ang="0">
                  <a:pos x="120" y="121"/>
                </a:cxn>
                <a:cxn ang="0">
                  <a:pos x="142" y="139"/>
                </a:cxn>
                <a:cxn ang="0">
                  <a:pos x="176" y="152"/>
                </a:cxn>
                <a:cxn ang="0">
                  <a:pos x="220" y="161"/>
                </a:cxn>
                <a:cxn ang="0">
                  <a:pos x="220" y="161"/>
                </a:cxn>
              </a:cxnLst>
              <a:rect l="txL" t="txT" r="txR" b="txB"/>
              <a:pathLst>
                <a:path w="934" h="217">
                  <a:moveTo>
                    <a:pt x="220" y="161"/>
                  </a:moveTo>
                  <a:lnTo>
                    <a:pt x="291" y="169"/>
                  </a:lnTo>
                  <a:lnTo>
                    <a:pt x="362" y="177"/>
                  </a:lnTo>
                  <a:lnTo>
                    <a:pt x="438" y="185"/>
                  </a:lnTo>
                  <a:lnTo>
                    <a:pt x="514" y="191"/>
                  </a:lnTo>
                  <a:lnTo>
                    <a:pt x="590" y="195"/>
                  </a:lnTo>
                  <a:lnTo>
                    <a:pt x="666" y="196"/>
                  </a:lnTo>
                  <a:lnTo>
                    <a:pt x="737" y="191"/>
                  </a:lnTo>
                  <a:lnTo>
                    <a:pt x="808" y="182"/>
                  </a:lnTo>
                  <a:lnTo>
                    <a:pt x="875" y="167"/>
                  </a:lnTo>
                  <a:lnTo>
                    <a:pt x="934" y="144"/>
                  </a:lnTo>
                  <a:lnTo>
                    <a:pt x="929" y="160"/>
                  </a:lnTo>
                  <a:lnTo>
                    <a:pt x="916" y="174"/>
                  </a:lnTo>
                  <a:lnTo>
                    <a:pt x="894" y="183"/>
                  </a:lnTo>
                  <a:lnTo>
                    <a:pt x="867" y="190"/>
                  </a:lnTo>
                  <a:lnTo>
                    <a:pt x="835" y="196"/>
                  </a:lnTo>
                  <a:lnTo>
                    <a:pt x="799" y="200"/>
                  </a:lnTo>
                  <a:lnTo>
                    <a:pt x="764" y="204"/>
                  </a:lnTo>
                  <a:lnTo>
                    <a:pt x="728" y="207"/>
                  </a:lnTo>
                  <a:lnTo>
                    <a:pt x="693" y="211"/>
                  </a:lnTo>
                  <a:lnTo>
                    <a:pt x="661" y="215"/>
                  </a:lnTo>
                  <a:lnTo>
                    <a:pt x="598" y="216"/>
                  </a:lnTo>
                  <a:lnTo>
                    <a:pt x="534" y="217"/>
                  </a:lnTo>
                  <a:lnTo>
                    <a:pt x="473" y="216"/>
                  </a:lnTo>
                  <a:lnTo>
                    <a:pt x="411" y="214"/>
                  </a:lnTo>
                  <a:lnTo>
                    <a:pt x="350" y="209"/>
                  </a:lnTo>
                  <a:lnTo>
                    <a:pt x="291" y="203"/>
                  </a:lnTo>
                  <a:lnTo>
                    <a:pt x="232" y="193"/>
                  </a:lnTo>
                  <a:lnTo>
                    <a:pt x="176" y="180"/>
                  </a:lnTo>
                  <a:lnTo>
                    <a:pt x="122" y="163"/>
                  </a:lnTo>
                  <a:lnTo>
                    <a:pt x="71" y="141"/>
                  </a:lnTo>
                  <a:lnTo>
                    <a:pt x="71" y="126"/>
                  </a:lnTo>
                  <a:lnTo>
                    <a:pt x="68" y="111"/>
                  </a:lnTo>
                  <a:lnTo>
                    <a:pt x="63" y="96"/>
                  </a:lnTo>
                  <a:lnTo>
                    <a:pt x="58" y="83"/>
                  </a:lnTo>
                  <a:lnTo>
                    <a:pt x="51" y="69"/>
                  </a:lnTo>
                  <a:lnTo>
                    <a:pt x="41" y="55"/>
                  </a:lnTo>
                  <a:lnTo>
                    <a:pt x="32" y="41"/>
                  </a:lnTo>
                  <a:lnTo>
                    <a:pt x="22" y="28"/>
                  </a:lnTo>
                  <a:lnTo>
                    <a:pt x="12" y="14"/>
                  </a:lnTo>
                  <a:lnTo>
                    <a:pt x="0" y="0"/>
                  </a:lnTo>
                  <a:lnTo>
                    <a:pt x="36" y="12"/>
                  </a:lnTo>
                  <a:lnTo>
                    <a:pt x="61" y="27"/>
                  </a:lnTo>
                  <a:lnTo>
                    <a:pt x="76" y="44"/>
                  </a:lnTo>
                  <a:lnTo>
                    <a:pt x="88" y="63"/>
                  </a:lnTo>
                  <a:lnTo>
                    <a:pt x="95" y="83"/>
                  </a:lnTo>
                  <a:lnTo>
                    <a:pt x="105" y="102"/>
                  </a:lnTo>
                  <a:lnTo>
                    <a:pt x="120" y="121"/>
                  </a:lnTo>
                  <a:lnTo>
                    <a:pt x="142" y="139"/>
                  </a:lnTo>
                  <a:lnTo>
                    <a:pt x="176" y="152"/>
                  </a:lnTo>
                  <a:lnTo>
                    <a:pt x="220" y="161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44" name="Freeform 48"/>
            <p:cNvSpPr/>
            <p:nvPr/>
          </p:nvSpPr>
          <p:spPr>
            <a:xfrm>
              <a:off x="2140" y="3743"/>
              <a:ext cx="101" cy="121"/>
            </a:xfrm>
            <a:custGeom>
              <a:avLst/>
              <a:gdLst>
                <a:gd name="txL" fmla="*/ 0 w 101"/>
                <a:gd name="txT" fmla="*/ 0 h 121"/>
                <a:gd name="txR" fmla="*/ 101 w 101"/>
                <a:gd name="txB" fmla="*/ 121 h 121"/>
              </a:gdLst>
              <a:ahLst/>
              <a:cxnLst>
                <a:cxn ang="0">
                  <a:pos x="81" y="103"/>
                </a:cxn>
                <a:cxn ang="0">
                  <a:pos x="44" y="121"/>
                </a:cxn>
                <a:cxn ang="0">
                  <a:pos x="39" y="110"/>
                </a:cxn>
                <a:cxn ang="0">
                  <a:pos x="34" y="100"/>
                </a:cxn>
                <a:cxn ang="0">
                  <a:pos x="29" y="88"/>
                </a:cxn>
                <a:cxn ang="0">
                  <a:pos x="25" y="77"/>
                </a:cxn>
                <a:cxn ang="0">
                  <a:pos x="20" y="67"/>
                </a:cxn>
                <a:cxn ang="0">
                  <a:pos x="15" y="55"/>
                </a:cxn>
                <a:cxn ang="0">
                  <a:pos x="10" y="44"/>
                </a:cxn>
                <a:cxn ang="0">
                  <a:pos x="5" y="32"/>
                </a:cxn>
                <a:cxn ang="0">
                  <a:pos x="3" y="20"/>
                </a:cxn>
                <a:cxn ang="0">
                  <a:pos x="0" y="6"/>
                </a:cxn>
                <a:cxn ang="0">
                  <a:pos x="47" y="0"/>
                </a:cxn>
                <a:cxn ang="0">
                  <a:pos x="76" y="0"/>
                </a:cxn>
                <a:cxn ang="0">
                  <a:pos x="93" y="6"/>
                </a:cxn>
                <a:cxn ang="0">
                  <a:pos x="101" y="16"/>
                </a:cxn>
                <a:cxn ang="0">
                  <a:pos x="101" y="30"/>
                </a:cxn>
                <a:cxn ang="0">
                  <a:pos x="93" y="46"/>
                </a:cxn>
                <a:cxn ang="0">
                  <a:pos x="86" y="62"/>
                </a:cxn>
                <a:cxn ang="0">
                  <a:pos x="81" y="78"/>
                </a:cxn>
                <a:cxn ang="0">
                  <a:pos x="79" y="93"/>
                </a:cxn>
                <a:cxn ang="0">
                  <a:pos x="81" y="104"/>
                </a:cxn>
                <a:cxn ang="0">
                  <a:pos x="81" y="104"/>
                </a:cxn>
                <a:cxn ang="0">
                  <a:pos x="81" y="103"/>
                </a:cxn>
              </a:cxnLst>
              <a:rect l="txL" t="txT" r="txR" b="txB"/>
              <a:pathLst>
                <a:path w="101" h="121">
                  <a:moveTo>
                    <a:pt x="81" y="103"/>
                  </a:moveTo>
                  <a:lnTo>
                    <a:pt x="44" y="121"/>
                  </a:lnTo>
                  <a:lnTo>
                    <a:pt x="39" y="110"/>
                  </a:lnTo>
                  <a:lnTo>
                    <a:pt x="34" y="100"/>
                  </a:lnTo>
                  <a:lnTo>
                    <a:pt x="29" y="88"/>
                  </a:lnTo>
                  <a:lnTo>
                    <a:pt x="25" y="77"/>
                  </a:lnTo>
                  <a:lnTo>
                    <a:pt x="20" y="67"/>
                  </a:lnTo>
                  <a:lnTo>
                    <a:pt x="15" y="55"/>
                  </a:lnTo>
                  <a:lnTo>
                    <a:pt x="10" y="44"/>
                  </a:lnTo>
                  <a:lnTo>
                    <a:pt x="5" y="32"/>
                  </a:lnTo>
                  <a:lnTo>
                    <a:pt x="3" y="20"/>
                  </a:lnTo>
                  <a:lnTo>
                    <a:pt x="0" y="6"/>
                  </a:lnTo>
                  <a:lnTo>
                    <a:pt x="47" y="0"/>
                  </a:lnTo>
                  <a:lnTo>
                    <a:pt x="76" y="0"/>
                  </a:lnTo>
                  <a:lnTo>
                    <a:pt x="93" y="6"/>
                  </a:lnTo>
                  <a:lnTo>
                    <a:pt x="101" y="16"/>
                  </a:lnTo>
                  <a:lnTo>
                    <a:pt x="101" y="30"/>
                  </a:lnTo>
                  <a:lnTo>
                    <a:pt x="93" y="46"/>
                  </a:lnTo>
                  <a:lnTo>
                    <a:pt x="86" y="62"/>
                  </a:lnTo>
                  <a:lnTo>
                    <a:pt x="81" y="78"/>
                  </a:lnTo>
                  <a:lnTo>
                    <a:pt x="79" y="93"/>
                  </a:lnTo>
                  <a:lnTo>
                    <a:pt x="81" y="104"/>
                  </a:lnTo>
                  <a:lnTo>
                    <a:pt x="81" y="103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45" name="Freeform 49"/>
            <p:cNvSpPr/>
            <p:nvPr/>
          </p:nvSpPr>
          <p:spPr>
            <a:xfrm>
              <a:off x="2258" y="3747"/>
              <a:ext cx="122" cy="132"/>
            </a:xfrm>
            <a:custGeom>
              <a:avLst/>
              <a:gdLst>
                <a:gd name="txL" fmla="*/ 0 w 122"/>
                <a:gd name="txT" fmla="*/ 0 h 132"/>
                <a:gd name="txR" fmla="*/ 122 w 122"/>
                <a:gd name="txB" fmla="*/ 132 h 132"/>
              </a:gdLst>
              <a:ahLst/>
              <a:cxnLst>
                <a:cxn ang="0">
                  <a:pos x="122" y="2"/>
                </a:cxn>
                <a:cxn ang="0">
                  <a:pos x="103" y="132"/>
                </a:cxn>
                <a:cxn ang="0">
                  <a:pos x="56" y="131"/>
                </a:cxn>
                <a:cxn ang="0">
                  <a:pos x="24" y="125"/>
                </a:cxn>
                <a:cxn ang="0">
                  <a:pos x="7" y="115"/>
                </a:cxn>
                <a:cxn ang="0">
                  <a:pos x="0" y="103"/>
                </a:cxn>
                <a:cxn ang="0">
                  <a:pos x="2" y="87"/>
                </a:cxn>
                <a:cxn ang="0">
                  <a:pos x="10" y="71"/>
                </a:cxn>
                <a:cxn ang="0">
                  <a:pos x="17" y="52"/>
                </a:cxn>
                <a:cxn ang="0">
                  <a:pos x="24" y="35"/>
                </a:cxn>
                <a:cxn ang="0">
                  <a:pos x="27" y="18"/>
                </a:cxn>
                <a:cxn ang="0">
                  <a:pos x="22" y="2"/>
                </a:cxn>
                <a:cxn ang="0">
                  <a:pos x="34" y="3"/>
                </a:cxn>
                <a:cxn ang="0">
                  <a:pos x="46" y="3"/>
                </a:cxn>
                <a:cxn ang="0">
                  <a:pos x="56" y="2"/>
                </a:cxn>
                <a:cxn ang="0">
                  <a:pos x="63" y="2"/>
                </a:cxn>
                <a:cxn ang="0">
                  <a:pos x="73" y="1"/>
                </a:cxn>
                <a:cxn ang="0">
                  <a:pos x="83" y="0"/>
                </a:cxn>
                <a:cxn ang="0">
                  <a:pos x="93" y="0"/>
                </a:cxn>
                <a:cxn ang="0">
                  <a:pos x="103" y="0"/>
                </a:cxn>
                <a:cxn ang="0">
                  <a:pos x="112" y="1"/>
                </a:cxn>
                <a:cxn ang="0">
                  <a:pos x="122" y="2"/>
                </a:cxn>
                <a:cxn ang="0">
                  <a:pos x="122" y="2"/>
                </a:cxn>
              </a:cxnLst>
              <a:rect l="txL" t="txT" r="txR" b="txB"/>
              <a:pathLst>
                <a:path w="122" h="132">
                  <a:moveTo>
                    <a:pt x="122" y="2"/>
                  </a:moveTo>
                  <a:lnTo>
                    <a:pt x="103" y="132"/>
                  </a:lnTo>
                  <a:lnTo>
                    <a:pt x="56" y="131"/>
                  </a:lnTo>
                  <a:lnTo>
                    <a:pt x="24" y="125"/>
                  </a:lnTo>
                  <a:lnTo>
                    <a:pt x="7" y="115"/>
                  </a:lnTo>
                  <a:lnTo>
                    <a:pt x="0" y="103"/>
                  </a:lnTo>
                  <a:lnTo>
                    <a:pt x="2" y="87"/>
                  </a:lnTo>
                  <a:lnTo>
                    <a:pt x="10" y="71"/>
                  </a:lnTo>
                  <a:lnTo>
                    <a:pt x="17" y="52"/>
                  </a:lnTo>
                  <a:lnTo>
                    <a:pt x="24" y="35"/>
                  </a:lnTo>
                  <a:lnTo>
                    <a:pt x="27" y="18"/>
                  </a:lnTo>
                  <a:lnTo>
                    <a:pt x="22" y="2"/>
                  </a:lnTo>
                  <a:lnTo>
                    <a:pt x="34" y="3"/>
                  </a:lnTo>
                  <a:lnTo>
                    <a:pt x="46" y="3"/>
                  </a:lnTo>
                  <a:lnTo>
                    <a:pt x="56" y="2"/>
                  </a:lnTo>
                  <a:lnTo>
                    <a:pt x="63" y="2"/>
                  </a:lnTo>
                  <a:lnTo>
                    <a:pt x="73" y="1"/>
                  </a:lnTo>
                  <a:lnTo>
                    <a:pt x="83" y="0"/>
                  </a:lnTo>
                  <a:lnTo>
                    <a:pt x="93" y="0"/>
                  </a:lnTo>
                  <a:lnTo>
                    <a:pt x="103" y="0"/>
                  </a:lnTo>
                  <a:lnTo>
                    <a:pt x="112" y="1"/>
                  </a:lnTo>
                  <a:lnTo>
                    <a:pt x="122" y="2"/>
                  </a:lnTo>
                  <a:close/>
                </a:path>
              </a:pathLst>
            </a:custGeom>
            <a:solidFill>
              <a:srgbClr val="B3D9FA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46" name="Freeform 50"/>
            <p:cNvSpPr/>
            <p:nvPr/>
          </p:nvSpPr>
          <p:spPr>
            <a:xfrm>
              <a:off x="2405" y="3749"/>
              <a:ext cx="88" cy="185"/>
            </a:xfrm>
            <a:custGeom>
              <a:avLst/>
              <a:gdLst>
                <a:gd name="txL" fmla="*/ 0 w 88"/>
                <a:gd name="txT" fmla="*/ 0 h 185"/>
                <a:gd name="txR" fmla="*/ 88 w 88"/>
                <a:gd name="txB" fmla="*/ 185 h 185"/>
              </a:gdLst>
              <a:ahLst/>
              <a:cxnLst>
                <a:cxn ang="0">
                  <a:pos x="88" y="0"/>
                </a:cxn>
                <a:cxn ang="0">
                  <a:pos x="88" y="19"/>
                </a:cxn>
                <a:cxn ang="0">
                  <a:pos x="88" y="38"/>
                </a:cxn>
                <a:cxn ang="0">
                  <a:pos x="86" y="56"/>
                </a:cxn>
                <a:cxn ang="0">
                  <a:pos x="86" y="75"/>
                </a:cxn>
                <a:cxn ang="0">
                  <a:pos x="86" y="94"/>
                </a:cxn>
                <a:cxn ang="0">
                  <a:pos x="83" y="112"/>
                </a:cxn>
                <a:cxn ang="0">
                  <a:pos x="81" y="130"/>
                </a:cxn>
                <a:cxn ang="0">
                  <a:pos x="76" y="150"/>
                </a:cxn>
                <a:cxn ang="0">
                  <a:pos x="71" y="168"/>
                </a:cxn>
                <a:cxn ang="0">
                  <a:pos x="64" y="185"/>
                </a:cxn>
                <a:cxn ang="0">
                  <a:pos x="34" y="173"/>
                </a:cxn>
                <a:cxn ang="0">
                  <a:pos x="14" y="157"/>
                </a:cxn>
                <a:cxn ang="0">
                  <a:pos x="2" y="139"/>
                </a:cxn>
                <a:cxn ang="0">
                  <a:pos x="0" y="120"/>
                </a:cxn>
                <a:cxn ang="0">
                  <a:pos x="2" y="99"/>
                </a:cxn>
                <a:cxn ang="0">
                  <a:pos x="7" y="79"/>
                </a:cxn>
                <a:cxn ang="0">
                  <a:pos x="12" y="58"/>
                </a:cxn>
                <a:cxn ang="0">
                  <a:pos x="17" y="38"/>
                </a:cxn>
                <a:cxn ang="0">
                  <a:pos x="22" y="18"/>
                </a:cxn>
                <a:cxn ang="0">
                  <a:pos x="19" y="0"/>
                </a:cxn>
                <a:cxn ang="0">
                  <a:pos x="88" y="0"/>
                </a:cxn>
                <a:cxn ang="0">
                  <a:pos x="88" y="0"/>
                </a:cxn>
              </a:cxnLst>
              <a:rect l="txL" t="txT" r="txR" b="txB"/>
              <a:pathLst>
                <a:path w="88" h="185">
                  <a:moveTo>
                    <a:pt x="88" y="0"/>
                  </a:moveTo>
                  <a:lnTo>
                    <a:pt x="88" y="19"/>
                  </a:lnTo>
                  <a:lnTo>
                    <a:pt x="88" y="38"/>
                  </a:lnTo>
                  <a:lnTo>
                    <a:pt x="86" y="56"/>
                  </a:lnTo>
                  <a:lnTo>
                    <a:pt x="86" y="75"/>
                  </a:lnTo>
                  <a:lnTo>
                    <a:pt x="86" y="94"/>
                  </a:lnTo>
                  <a:lnTo>
                    <a:pt x="83" y="112"/>
                  </a:lnTo>
                  <a:lnTo>
                    <a:pt x="81" y="130"/>
                  </a:lnTo>
                  <a:lnTo>
                    <a:pt x="76" y="150"/>
                  </a:lnTo>
                  <a:lnTo>
                    <a:pt x="71" y="168"/>
                  </a:lnTo>
                  <a:lnTo>
                    <a:pt x="64" y="185"/>
                  </a:lnTo>
                  <a:lnTo>
                    <a:pt x="34" y="173"/>
                  </a:lnTo>
                  <a:lnTo>
                    <a:pt x="14" y="157"/>
                  </a:lnTo>
                  <a:lnTo>
                    <a:pt x="2" y="139"/>
                  </a:lnTo>
                  <a:lnTo>
                    <a:pt x="0" y="120"/>
                  </a:lnTo>
                  <a:lnTo>
                    <a:pt x="2" y="99"/>
                  </a:lnTo>
                  <a:lnTo>
                    <a:pt x="7" y="79"/>
                  </a:lnTo>
                  <a:lnTo>
                    <a:pt x="12" y="58"/>
                  </a:lnTo>
                  <a:lnTo>
                    <a:pt x="17" y="38"/>
                  </a:lnTo>
                  <a:lnTo>
                    <a:pt x="22" y="18"/>
                  </a:lnTo>
                  <a:lnTo>
                    <a:pt x="19" y="0"/>
                  </a:lnTo>
                  <a:lnTo>
                    <a:pt x="88" y="0"/>
                  </a:lnTo>
                  <a:close/>
                </a:path>
              </a:pathLst>
            </a:custGeom>
            <a:solidFill>
              <a:srgbClr val="FF00B1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47" name="Freeform 51"/>
            <p:cNvSpPr/>
            <p:nvPr/>
          </p:nvSpPr>
          <p:spPr>
            <a:xfrm>
              <a:off x="2184" y="3977"/>
              <a:ext cx="275" cy="147"/>
            </a:xfrm>
            <a:custGeom>
              <a:avLst/>
              <a:gdLst>
                <a:gd name="txL" fmla="*/ 0 w 275"/>
                <a:gd name="txT" fmla="*/ 0 h 147"/>
                <a:gd name="txR" fmla="*/ 275 w 275"/>
                <a:gd name="txB" fmla="*/ 147 h 147"/>
              </a:gdLst>
              <a:ahLst/>
              <a:cxnLst>
                <a:cxn ang="0">
                  <a:pos x="265" y="86"/>
                </a:cxn>
                <a:cxn ang="0">
                  <a:pos x="262" y="94"/>
                </a:cxn>
                <a:cxn ang="0">
                  <a:pos x="262" y="100"/>
                </a:cxn>
                <a:cxn ang="0">
                  <a:pos x="265" y="106"/>
                </a:cxn>
                <a:cxn ang="0">
                  <a:pos x="270" y="113"/>
                </a:cxn>
                <a:cxn ang="0">
                  <a:pos x="272" y="120"/>
                </a:cxn>
                <a:cxn ang="0">
                  <a:pos x="275" y="126"/>
                </a:cxn>
                <a:cxn ang="0">
                  <a:pos x="275" y="131"/>
                </a:cxn>
                <a:cxn ang="0">
                  <a:pos x="272" y="137"/>
                </a:cxn>
                <a:cxn ang="0">
                  <a:pos x="267" y="143"/>
                </a:cxn>
                <a:cxn ang="0">
                  <a:pos x="258" y="147"/>
                </a:cxn>
                <a:cxn ang="0">
                  <a:pos x="240" y="129"/>
                </a:cxn>
                <a:cxn ang="0">
                  <a:pos x="216" y="114"/>
                </a:cxn>
                <a:cxn ang="0">
                  <a:pos x="184" y="100"/>
                </a:cxn>
                <a:cxn ang="0">
                  <a:pos x="150" y="89"/>
                </a:cxn>
                <a:cxn ang="0">
                  <a:pos x="113" y="78"/>
                </a:cxn>
                <a:cxn ang="0">
                  <a:pos x="79" y="66"/>
                </a:cxn>
                <a:cxn ang="0">
                  <a:pos x="47" y="54"/>
                </a:cxn>
                <a:cxn ang="0">
                  <a:pos x="22" y="39"/>
                </a:cxn>
                <a:cxn ang="0">
                  <a:pos x="8" y="22"/>
                </a:cxn>
                <a:cxn ang="0">
                  <a:pos x="0" y="0"/>
                </a:cxn>
                <a:cxn ang="0">
                  <a:pos x="35" y="2"/>
                </a:cxn>
                <a:cxn ang="0">
                  <a:pos x="69" y="6"/>
                </a:cxn>
                <a:cxn ang="0">
                  <a:pos x="101" y="11"/>
                </a:cxn>
                <a:cxn ang="0">
                  <a:pos x="130" y="18"/>
                </a:cxn>
                <a:cxn ang="0">
                  <a:pos x="160" y="27"/>
                </a:cxn>
                <a:cxn ang="0">
                  <a:pos x="184" y="36"/>
                </a:cxn>
                <a:cxn ang="0">
                  <a:pos x="209" y="48"/>
                </a:cxn>
                <a:cxn ang="0">
                  <a:pos x="231" y="59"/>
                </a:cxn>
                <a:cxn ang="0">
                  <a:pos x="250" y="73"/>
                </a:cxn>
                <a:cxn ang="0">
                  <a:pos x="265" y="86"/>
                </a:cxn>
                <a:cxn ang="0">
                  <a:pos x="265" y="86"/>
                </a:cxn>
              </a:cxnLst>
              <a:rect l="txL" t="txT" r="txR" b="txB"/>
              <a:pathLst>
                <a:path w="275" h="147">
                  <a:moveTo>
                    <a:pt x="265" y="86"/>
                  </a:moveTo>
                  <a:lnTo>
                    <a:pt x="262" y="94"/>
                  </a:lnTo>
                  <a:lnTo>
                    <a:pt x="262" y="100"/>
                  </a:lnTo>
                  <a:lnTo>
                    <a:pt x="265" y="106"/>
                  </a:lnTo>
                  <a:lnTo>
                    <a:pt x="270" y="113"/>
                  </a:lnTo>
                  <a:lnTo>
                    <a:pt x="272" y="120"/>
                  </a:lnTo>
                  <a:lnTo>
                    <a:pt x="275" y="126"/>
                  </a:lnTo>
                  <a:lnTo>
                    <a:pt x="275" y="131"/>
                  </a:lnTo>
                  <a:lnTo>
                    <a:pt x="272" y="137"/>
                  </a:lnTo>
                  <a:lnTo>
                    <a:pt x="267" y="143"/>
                  </a:lnTo>
                  <a:lnTo>
                    <a:pt x="258" y="147"/>
                  </a:lnTo>
                  <a:lnTo>
                    <a:pt x="240" y="129"/>
                  </a:lnTo>
                  <a:lnTo>
                    <a:pt x="216" y="114"/>
                  </a:lnTo>
                  <a:lnTo>
                    <a:pt x="184" y="100"/>
                  </a:lnTo>
                  <a:lnTo>
                    <a:pt x="150" y="89"/>
                  </a:lnTo>
                  <a:lnTo>
                    <a:pt x="113" y="78"/>
                  </a:lnTo>
                  <a:lnTo>
                    <a:pt x="79" y="66"/>
                  </a:lnTo>
                  <a:lnTo>
                    <a:pt x="47" y="54"/>
                  </a:lnTo>
                  <a:lnTo>
                    <a:pt x="22" y="39"/>
                  </a:lnTo>
                  <a:lnTo>
                    <a:pt x="8" y="22"/>
                  </a:lnTo>
                  <a:lnTo>
                    <a:pt x="0" y="0"/>
                  </a:lnTo>
                  <a:lnTo>
                    <a:pt x="35" y="2"/>
                  </a:lnTo>
                  <a:lnTo>
                    <a:pt x="69" y="6"/>
                  </a:lnTo>
                  <a:lnTo>
                    <a:pt x="101" y="11"/>
                  </a:lnTo>
                  <a:lnTo>
                    <a:pt x="130" y="18"/>
                  </a:lnTo>
                  <a:lnTo>
                    <a:pt x="160" y="27"/>
                  </a:lnTo>
                  <a:lnTo>
                    <a:pt x="184" y="36"/>
                  </a:lnTo>
                  <a:lnTo>
                    <a:pt x="209" y="48"/>
                  </a:lnTo>
                  <a:lnTo>
                    <a:pt x="231" y="59"/>
                  </a:lnTo>
                  <a:lnTo>
                    <a:pt x="250" y="73"/>
                  </a:lnTo>
                  <a:lnTo>
                    <a:pt x="265" y="86"/>
                  </a:lnTo>
                  <a:close/>
                </a:path>
              </a:pathLst>
            </a:custGeom>
            <a:solidFill>
              <a:srgbClr val="00FF59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48" name="Freeform 52"/>
            <p:cNvSpPr/>
            <p:nvPr/>
          </p:nvSpPr>
          <p:spPr>
            <a:xfrm>
              <a:off x="1611" y="3893"/>
              <a:ext cx="272" cy="151"/>
            </a:xfrm>
            <a:custGeom>
              <a:avLst/>
              <a:gdLst>
                <a:gd name="txL" fmla="*/ 0 w 272"/>
                <a:gd name="txT" fmla="*/ 0 h 151"/>
                <a:gd name="txR" fmla="*/ 272 w 272"/>
                <a:gd name="txB" fmla="*/ 151 h 151"/>
              </a:gdLst>
              <a:ahLst/>
              <a:cxnLst>
                <a:cxn ang="0">
                  <a:pos x="272" y="151"/>
                </a:cxn>
                <a:cxn ang="0">
                  <a:pos x="0" y="0"/>
                </a:cxn>
                <a:cxn ang="0">
                  <a:pos x="272" y="144"/>
                </a:cxn>
                <a:cxn ang="0">
                  <a:pos x="272" y="151"/>
                </a:cxn>
                <a:cxn ang="0">
                  <a:pos x="272" y="151"/>
                </a:cxn>
              </a:cxnLst>
              <a:rect l="txL" t="txT" r="txR" b="txB"/>
              <a:pathLst>
                <a:path w="272" h="151">
                  <a:moveTo>
                    <a:pt x="272" y="151"/>
                  </a:moveTo>
                  <a:lnTo>
                    <a:pt x="0" y="0"/>
                  </a:lnTo>
                  <a:lnTo>
                    <a:pt x="272" y="144"/>
                  </a:lnTo>
                  <a:lnTo>
                    <a:pt x="272" y="151"/>
                  </a:lnTo>
                  <a:close/>
                </a:path>
              </a:pathLst>
            </a:custGeom>
            <a:solidFill>
              <a:srgbClr val="001966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49" name="Freeform 53"/>
            <p:cNvSpPr/>
            <p:nvPr/>
          </p:nvSpPr>
          <p:spPr>
            <a:xfrm>
              <a:off x="1824" y="4015"/>
              <a:ext cx="309" cy="109"/>
            </a:xfrm>
            <a:custGeom>
              <a:avLst/>
              <a:gdLst>
                <a:gd name="txL" fmla="*/ 0 w 309"/>
                <a:gd name="txT" fmla="*/ 0 h 109"/>
                <a:gd name="txR" fmla="*/ 309 w 309"/>
                <a:gd name="txB" fmla="*/ 109 h 109"/>
              </a:gdLst>
              <a:ahLst/>
              <a:cxnLst>
                <a:cxn ang="0">
                  <a:pos x="309" y="25"/>
                </a:cxn>
                <a:cxn ang="0">
                  <a:pos x="306" y="37"/>
                </a:cxn>
                <a:cxn ang="0">
                  <a:pos x="296" y="46"/>
                </a:cxn>
                <a:cxn ang="0">
                  <a:pos x="284" y="54"/>
                </a:cxn>
                <a:cxn ang="0">
                  <a:pos x="267" y="62"/>
                </a:cxn>
                <a:cxn ang="0">
                  <a:pos x="250" y="68"/>
                </a:cxn>
                <a:cxn ang="0">
                  <a:pos x="230" y="75"/>
                </a:cxn>
                <a:cxn ang="0">
                  <a:pos x="208" y="80"/>
                </a:cxn>
                <a:cxn ang="0">
                  <a:pos x="186" y="85"/>
                </a:cxn>
                <a:cxn ang="0">
                  <a:pos x="167" y="91"/>
                </a:cxn>
                <a:cxn ang="0">
                  <a:pos x="147" y="96"/>
                </a:cxn>
                <a:cxn ang="0">
                  <a:pos x="135" y="99"/>
                </a:cxn>
                <a:cxn ang="0">
                  <a:pos x="122" y="102"/>
                </a:cxn>
                <a:cxn ang="0">
                  <a:pos x="110" y="103"/>
                </a:cxn>
                <a:cxn ang="0">
                  <a:pos x="95" y="105"/>
                </a:cxn>
                <a:cxn ang="0">
                  <a:pos x="83" y="107"/>
                </a:cxn>
                <a:cxn ang="0">
                  <a:pos x="69" y="108"/>
                </a:cxn>
                <a:cxn ang="0">
                  <a:pos x="54" y="108"/>
                </a:cxn>
                <a:cxn ang="0">
                  <a:pos x="39" y="109"/>
                </a:cxn>
                <a:cxn ang="0">
                  <a:pos x="24" y="109"/>
                </a:cxn>
                <a:cxn ang="0">
                  <a:pos x="7" y="108"/>
                </a:cxn>
                <a:cxn ang="0">
                  <a:pos x="0" y="93"/>
                </a:cxn>
                <a:cxn ang="0">
                  <a:pos x="5" y="81"/>
                </a:cxn>
                <a:cxn ang="0">
                  <a:pos x="17" y="71"/>
                </a:cxn>
                <a:cxn ang="0">
                  <a:pos x="37" y="63"/>
                </a:cxn>
                <a:cxn ang="0">
                  <a:pos x="64" y="56"/>
                </a:cxn>
                <a:cxn ang="0">
                  <a:pos x="93" y="51"/>
                </a:cxn>
                <a:cxn ang="0">
                  <a:pos x="122" y="45"/>
                </a:cxn>
                <a:cxn ang="0">
                  <a:pos x="152" y="39"/>
                </a:cxn>
                <a:cxn ang="0">
                  <a:pos x="181" y="33"/>
                </a:cxn>
                <a:cxn ang="0">
                  <a:pos x="203" y="25"/>
                </a:cxn>
                <a:cxn ang="0">
                  <a:pos x="216" y="21"/>
                </a:cxn>
                <a:cxn ang="0">
                  <a:pos x="230" y="16"/>
                </a:cxn>
                <a:cxn ang="0">
                  <a:pos x="245" y="11"/>
                </a:cxn>
                <a:cxn ang="0">
                  <a:pos x="257" y="6"/>
                </a:cxn>
                <a:cxn ang="0">
                  <a:pos x="272" y="3"/>
                </a:cxn>
                <a:cxn ang="0">
                  <a:pos x="284" y="0"/>
                </a:cxn>
                <a:cxn ang="0">
                  <a:pos x="294" y="1"/>
                </a:cxn>
                <a:cxn ang="0">
                  <a:pos x="301" y="6"/>
                </a:cxn>
                <a:cxn ang="0">
                  <a:pos x="309" y="14"/>
                </a:cxn>
                <a:cxn ang="0">
                  <a:pos x="309" y="25"/>
                </a:cxn>
                <a:cxn ang="0">
                  <a:pos x="309" y="25"/>
                </a:cxn>
              </a:cxnLst>
              <a:rect l="txL" t="txT" r="txR" b="txB"/>
              <a:pathLst>
                <a:path w="309" h="109">
                  <a:moveTo>
                    <a:pt x="309" y="25"/>
                  </a:moveTo>
                  <a:lnTo>
                    <a:pt x="306" y="37"/>
                  </a:lnTo>
                  <a:lnTo>
                    <a:pt x="296" y="46"/>
                  </a:lnTo>
                  <a:lnTo>
                    <a:pt x="284" y="54"/>
                  </a:lnTo>
                  <a:lnTo>
                    <a:pt x="267" y="62"/>
                  </a:lnTo>
                  <a:lnTo>
                    <a:pt x="250" y="68"/>
                  </a:lnTo>
                  <a:lnTo>
                    <a:pt x="230" y="75"/>
                  </a:lnTo>
                  <a:lnTo>
                    <a:pt x="208" y="80"/>
                  </a:lnTo>
                  <a:lnTo>
                    <a:pt x="186" y="85"/>
                  </a:lnTo>
                  <a:lnTo>
                    <a:pt x="167" y="91"/>
                  </a:lnTo>
                  <a:lnTo>
                    <a:pt x="147" y="96"/>
                  </a:lnTo>
                  <a:lnTo>
                    <a:pt x="135" y="99"/>
                  </a:lnTo>
                  <a:lnTo>
                    <a:pt x="122" y="102"/>
                  </a:lnTo>
                  <a:lnTo>
                    <a:pt x="110" y="103"/>
                  </a:lnTo>
                  <a:lnTo>
                    <a:pt x="95" y="105"/>
                  </a:lnTo>
                  <a:lnTo>
                    <a:pt x="83" y="107"/>
                  </a:lnTo>
                  <a:lnTo>
                    <a:pt x="69" y="108"/>
                  </a:lnTo>
                  <a:lnTo>
                    <a:pt x="54" y="108"/>
                  </a:lnTo>
                  <a:lnTo>
                    <a:pt x="39" y="109"/>
                  </a:lnTo>
                  <a:lnTo>
                    <a:pt x="24" y="109"/>
                  </a:lnTo>
                  <a:lnTo>
                    <a:pt x="7" y="108"/>
                  </a:lnTo>
                  <a:lnTo>
                    <a:pt x="0" y="93"/>
                  </a:lnTo>
                  <a:lnTo>
                    <a:pt x="5" y="81"/>
                  </a:lnTo>
                  <a:lnTo>
                    <a:pt x="17" y="71"/>
                  </a:lnTo>
                  <a:lnTo>
                    <a:pt x="37" y="63"/>
                  </a:lnTo>
                  <a:lnTo>
                    <a:pt x="64" y="56"/>
                  </a:lnTo>
                  <a:lnTo>
                    <a:pt x="93" y="51"/>
                  </a:lnTo>
                  <a:lnTo>
                    <a:pt x="122" y="45"/>
                  </a:lnTo>
                  <a:lnTo>
                    <a:pt x="152" y="39"/>
                  </a:lnTo>
                  <a:lnTo>
                    <a:pt x="181" y="33"/>
                  </a:lnTo>
                  <a:lnTo>
                    <a:pt x="203" y="25"/>
                  </a:lnTo>
                  <a:lnTo>
                    <a:pt x="216" y="21"/>
                  </a:lnTo>
                  <a:lnTo>
                    <a:pt x="230" y="16"/>
                  </a:lnTo>
                  <a:lnTo>
                    <a:pt x="245" y="11"/>
                  </a:lnTo>
                  <a:lnTo>
                    <a:pt x="257" y="6"/>
                  </a:lnTo>
                  <a:lnTo>
                    <a:pt x="272" y="3"/>
                  </a:lnTo>
                  <a:lnTo>
                    <a:pt x="284" y="0"/>
                  </a:lnTo>
                  <a:lnTo>
                    <a:pt x="294" y="1"/>
                  </a:lnTo>
                  <a:lnTo>
                    <a:pt x="301" y="6"/>
                  </a:lnTo>
                  <a:lnTo>
                    <a:pt x="309" y="14"/>
                  </a:lnTo>
                  <a:lnTo>
                    <a:pt x="309" y="25"/>
                  </a:lnTo>
                  <a:close/>
                </a:path>
              </a:pathLst>
            </a:custGeom>
            <a:solidFill>
              <a:srgbClr val="D18434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sp>
          <p:nvSpPr>
            <p:cNvPr id="79950" name="Freeform 54"/>
            <p:cNvSpPr/>
            <p:nvPr/>
          </p:nvSpPr>
          <p:spPr>
            <a:xfrm>
              <a:off x="1839" y="4058"/>
              <a:ext cx="451" cy="176"/>
            </a:xfrm>
            <a:custGeom>
              <a:avLst/>
              <a:gdLst>
                <a:gd name="txL" fmla="*/ 0 w 451"/>
                <a:gd name="txT" fmla="*/ 0 h 176"/>
                <a:gd name="txR" fmla="*/ 451 w 451"/>
                <a:gd name="txB" fmla="*/ 176 h 176"/>
              </a:gdLst>
              <a:ahLst/>
              <a:cxnLst>
                <a:cxn ang="0">
                  <a:pos x="345" y="0"/>
                </a:cxn>
                <a:cxn ang="0">
                  <a:pos x="355" y="14"/>
                </a:cxn>
                <a:cxn ang="0">
                  <a:pos x="367" y="27"/>
                </a:cxn>
                <a:cxn ang="0">
                  <a:pos x="384" y="41"/>
                </a:cxn>
                <a:cxn ang="0">
                  <a:pos x="404" y="53"/>
                </a:cxn>
                <a:cxn ang="0">
                  <a:pos x="421" y="66"/>
                </a:cxn>
                <a:cxn ang="0">
                  <a:pos x="436" y="80"/>
                </a:cxn>
                <a:cxn ang="0">
                  <a:pos x="446" y="93"/>
                </a:cxn>
                <a:cxn ang="0">
                  <a:pos x="451" y="107"/>
                </a:cxn>
                <a:cxn ang="0">
                  <a:pos x="443" y="123"/>
                </a:cxn>
                <a:cxn ang="0">
                  <a:pos x="426" y="139"/>
                </a:cxn>
                <a:cxn ang="0">
                  <a:pos x="409" y="148"/>
                </a:cxn>
                <a:cxn ang="0">
                  <a:pos x="389" y="156"/>
                </a:cxn>
                <a:cxn ang="0">
                  <a:pos x="370" y="162"/>
                </a:cxn>
                <a:cxn ang="0">
                  <a:pos x="348" y="168"/>
                </a:cxn>
                <a:cxn ang="0">
                  <a:pos x="328" y="171"/>
                </a:cxn>
                <a:cxn ang="0">
                  <a:pos x="306" y="173"/>
                </a:cxn>
                <a:cxn ang="0">
                  <a:pos x="284" y="176"/>
                </a:cxn>
                <a:cxn ang="0">
                  <a:pos x="262" y="176"/>
                </a:cxn>
                <a:cxn ang="0">
                  <a:pos x="240" y="174"/>
                </a:cxn>
                <a:cxn ang="0">
                  <a:pos x="220" y="171"/>
                </a:cxn>
                <a:cxn ang="0">
                  <a:pos x="196" y="165"/>
                </a:cxn>
                <a:cxn ang="0">
                  <a:pos x="171" y="158"/>
                </a:cxn>
                <a:cxn ang="0">
                  <a:pos x="147" y="152"/>
                </a:cxn>
                <a:cxn ang="0">
                  <a:pos x="122" y="145"/>
                </a:cxn>
                <a:cxn ang="0">
                  <a:pos x="98" y="137"/>
                </a:cxn>
                <a:cxn ang="0">
                  <a:pos x="76" y="128"/>
                </a:cxn>
                <a:cxn ang="0">
                  <a:pos x="54" y="118"/>
                </a:cxn>
                <a:cxn ang="0">
                  <a:pos x="34" y="108"/>
                </a:cxn>
                <a:cxn ang="0">
                  <a:pos x="17" y="98"/>
                </a:cxn>
                <a:cxn ang="0">
                  <a:pos x="0" y="85"/>
                </a:cxn>
                <a:cxn ang="0">
                  <a:pos x="41" y="85"/>
                </a:cxn>
                <a:cxn ang="0">
                  <a:pos x="80" y="81"/>
                </a:cxn>
                <a:cxn ang="0">
                  <a:pos x="120" y="75"/>
                </a:cxn>
                <a:cxn ang="0">
                  <a:pos x="154" y="67"/>
                </a:cxn>
                <a:cxn ang="0">
                  <a:pos x="191" y="57"/>
                </a:cxn>
                <a:cxn ang="0">
                  <a:pos x="223" y="46"/>
                </a:cxn>
                <a:cxn ang="0">
                  <a:pos x="257" y="35"/>
                </a:cxn>
                <a:cxn ang="0">
                  <a:pos x="286" y="22"/>
                </a:cxn>
                <a:cxn ang="0">
                  <a:pos x="318" y="11"/>
                </a:cxn>
                <a:cxn ang="0">
                  <a:pos x="345" y="0"/>
                </a:cxn>
                <a:cxn ang="0">
                  <a:pos x="345" y="0"/>
                </a:cxn>
              </a:cxnLst>
              <a:rect l="txL" t="txT" r="txR" b="txB"/>
              <a:pathLst>
                <a:path w="451" h="176">
                  <a:moveTo>
                    <a:pt x="345" y="0"/>
                  </a:moveTo>
                  <a:lnTo>
                    <a:pt x="355" y="14"/>
                  </a:lnTo>
                  <a:lnTo>
                    <a:pt x="367" y="27"/>
                  </a:lnTo>
                  <a:lnTo>
                    <a:pt x="384" y="41"/>
                  </a:lnTo>
                  <a:lnTo>
                    <a:pt x="404" y="53"/>
                  </a:lnTo>
                  <a:lnTo>
                    <a:pt x="421" y="66"/>
                  </a:lnTo>
                  <a:lnTo>
                    <a:pt x="436" y="80"/>
                  </a:lnTo>
                  <a:lnTo>
                    <a:pt x="446" y="93"/>
                  </a:lnTo>
                  <a:lnTo>
                    <a:pt x="451" y="107"/>
                  </a:lnTo>
                  <a:lnTo>
                    <a:pt x="443" y="123"/>
                  </a:lnTo>
                  <a:lnTo>
                    <a:pt x="426" y="139"/>
                  </a:lnTo>
                  <a:lnTo>
                    <a:pt x="409" y="148"/>
                  </a:lnTo>
                  <a:lnTo>
                    <a:pt x="389" y="156"/>
                  </a:lnTo>
                  <a:lnTo>
                    <a:pt x="370" y="162"/>
                  </a:lnTo>
                  <a:lnTo>
                    <a:pt x="348" y="168"/>
                  </a:lnTo>
                  <a:lnTo>
                    <a:pt x="328" y="171"/>
                  </a:lnTo>
                  <a:lnTo>
                    <a:pt x="306" y="173"/>
                  </a:lnTo>
                  <a:lnTo>
                    <a:pt x="284" y="176"/>
                  </a:lnTo>
                  <a:lnTo>
                    <a:pt x="262" y="176"/>
                  </a:lnTo>
                  <a:lnTo>
                    <a:pt x="240" y="174"/>
                  </a:lnTo>
                  <a:lnTo>
                    <a:pt x="220" y="171"/>
                  </a:lnTo>
                  <a:lnTo>
                    <a:pt x="196" y="165"/>
                  </a:lnTo>
                  <a:lnTo>
                    <a:pt x="171" y="158"/>
                  </a:lnTo>
                  <a:lnTo>
                    <a:pt x="147" y="152"/>
                  </a:lnTo>
                  <a:lnTo>
                    <a:pt x="122" y="145"/>
                  </a:lnTo>
                  <a:lnTo>
                    <a:pt x="98" y="137"/>
                  </a:lnTo>
                  <a:lnTo>
                    <a:pt x="76" y="128"/>
                  </a:lnTo>
                  <a:lnTo>
                    <a:pt x="54" y="118"/>
                  </a:lnTo>
                  <a:lnTo>
                    <a:pt x="34" y="108"/>
                  </a:lnTo>
                  <a:lnTo>
                    <a:pt x="17" y="98"/>
                  </a:lnTo>
                  <a:lnTo>
                    <a:pt x="0" y="85"/>
                  </a:lnTo>
                  <a:lnTo>
                    <a:pt x="41" y="85"/>
                  </a:lnTo>
                  <a:lnTo>
                    <a:pt x="80" y="81"/>
                  </a:lnTo>
                  <a:lnTo>
                    <a:pt x="120" y="75"/>
                  </a:lnTo>
                  <a:lnTo>
                    <a:pt x="154" y="67"/>
                  </a:lnTo>
                  <a:lnTo>
                    <a:pt x="191" y="57"/>
                  </a:lnTo>
                  <a:lnTo>
                    <a:pt x="223" y="46"/>
                  </a:lnTo>
                  <a:lnTo>
                    <a:pt x="257" y="35"/>
                  </a:lnTo>
                  <a:lnTo>
                    <a:pt x="286" y="22"/>
                  </a:lnTo>
                  <a:lnTo>
                    <a:pt x="318" y="11"/>
                  </a:lnTo>
                  <a:lnTo>
                    <a:pt x="345" y="0"/>
                  </a:lnTo>
                  <a:close/>
                </a:path>
              </a:pathLst>
            </a:custGeom>
            <a:solidFill>
              <a:srgbClr val="B34700">
                <a:alpha val="100000"/>
              </a:srgbClr>
            </a:solidFill>
            <a:ln w="9525">
              <a:noFill/>
            </a:ln>
          </p:spPr>
          <p:txBody>
            <a:bodyPr/>
            <a:p>
              <a:endParaRPr lang="en-US"/>
            </a:p>
          </p:txBody>
        </p:sp>
        <p:grpSp>
          <p:nvGrpSpPr>
            <p:cNvPr id="79951" name="Group 55"/>
            <p:cNvGrpSpPr/>
            <p:nvPr/>
          </p:nvGrpSpPr>
          <p:grpSpPr>
            <a:xfrm rot="-665025">
              <a:off x="1241" y="3611"/>
              <a:ext cx="1166" cy="666"/>
              <a:chOff x="1226" y="3481"/>
              <a:chExt cx="1166" cy="666"/>
            </a:xfrm>
          </p:grpSpPr>
          <p:sp>
            <p:nvSpPr>
              <p:cNvPr id="79962" name="Freeform 56"/>
              <p:cNvSpPr/>
              <p:nvPr/>
            </p:nvSpPr>
            <p:spPr>
              <a:xfrm>
                <a:off x="1439" y="3481"/>
                <a:ext cx="892" cy="666"/>
              </a:xfrm>
              <a:custGeom>
                <a:avLst/>
                <a:gdLst>
                  <a:gd name="txL" fmla="*/ 0 w 892"/>
                  <a:gd name="txT" fmla="*/ 0 h 666"/>
                  <a:gd name="txR" fmla="*/ 892 w 892"/>
                  <a:gd name="txB" fmla="*/ 666 h 666"/>
                </a:gdLst>
                <a:ahLst/>
                <a:cxnLst>
                  <a:cxn ang="0">
                    <a:pos x="620" y="342"/>
                  </a:cxn>
                  <a:cxn ang="0">
                    <a:pos x="622" y="394"/>
                  </a:cxn>
                  <a:cxn ang="0">
                    <a:pos x="637" y="448"/>
                  </a:cxn>
                  <a:cxn ang="0">
                    <a:pos x="676" y="496"/>
                  </a:cxn>
                  <a:cxn ang="0">
                    <a:pos x="755" y="534"/>
                  </a:cxn>
                  <a:cxn ang="0">
                    <a:pos x="828" y="557"/>
                  </a:cxn>
                  <a:cxn ang="0">
                    <a:pos x="858" y="578"/>
                  </a:cxn>
                  <a:cxn ang="0">
                    <a:pos x="882" y="602"/>
                  </a:cxn>
                  <a:cxn ang="0">
                    <a:pos x="892" y="628"/>
                  </a:cxn>
                  <a:cxn ang="0">
                    <a:pos x="882" y="654"/>
                  </a:cxn>
                  <a:cxn ang="0">
                    <a:pos x="850" y="647"/>
                  </a:cxn>
                  <a:cxn ang="0">
                    <a:pos x="809" y="608"/>
                  </a:cxn>
                  <a:cxn ang="0">
                    <a:pos x="762" y="568"/>
                  </a:cxn>
                  <a:cxn ang="0">
                    <a:pos x="711" y="530"/>
                  </a:cxn>
                  <a:cxn ang="0">
                    <a:pos x="649" y="496"/>
                  </a:cxn>
                  <a:cxn ang="0">
                    <a:pos x="598" y="464"/>
                  </a:cxn>
                  <a:cxn ang="0">
                    <a:pos x="583" y="426"/>
                  </a:cxn>
                  <a:cxn ang="0">
                    <a:pos x="586" y="388"/>
                  </a:cxn>
                  <a:cxn ang="0">
                    <a:pos x="590" y="349"/>
                  </a:cxn>
                  <a:cxn ang="0">
                    <a:pos x="586" y="310"/>
                  </a:cxn>
                  <a:cxn ang="0">
                    <a:pos x="541" y="256"/>
                  </a:cxn>
                  <a:cxn ang="0">
                    <a:pos x="463" y="186"/>
                  </a:cxn>
                  <a:cxn ang="0">
                    <a:pos x="358" y="120"/>
                  </a:cxn>
                  <a:cxn ang="0">
                    <a:pos x="230" y="64"/>
                  </a:cxn>
                  <a:cxn ang="0">
                    <a:pos x="83" y="24"/>
                  </a:cxn>
                  <a:cxn ang="0">
                    <a:pos x="37" y="2"/>
                  </a:cxn>
                  <a:cxn ang="0">
                    <a:pos x="108" y="2"/>
                  </a:cxn>
                  <a:cxn ang="0">
                    <a:pos x="179" y="18"/>
                  </a:cxn>
                  <a:cxn ang="0">
                    <a:pos x="245" y="42"/>
                  </a:cxn>
                  <a:cxn ang="0">
                    <a:pos x="306" y="68"/>
                  </a:cxn>
                  <a:cxn ang="0">
                    <a:pos x="367" y="101"/>
                  </a:cxn>
                  <a:cxn ang="0">
                    <a:pos x="434" y="146"/>
                  </a:cxn>
                  <a:cxn ang="0">
                    <a:pos x="497" y="193"/>
                  </a:cxn>
                  <a:cxn ang="0">
                    <a:pos x="551" y="241"/>
                  </a:cxn>
                  <a:cxn ang="0">
                    <a:pos x="598" y="290"/>
                  </a:cxn>
                  <a:cxn ang="0">
                    <a:pos x="617" y="317"/>
                  </a:cxn>
                </a:cxnLst>
                <a:rect l="txL" t="txT" r="txR" b="txB"/>
                <a:pathLst>
                  <a:path w="892" h="666">
                    <a:moveTo>
                      <a:pt x="617" y="316"/>
                    </a:moveTo>
                    <a:lnTo>
                      <a:pt x="620" y="342"/>
                    </a:lnTo>
                    <a:lnTo>
                      <a:pt x="620" y="368"/>
                    </a:lnTo>
                    <a:lnTo>
                      <a:pt x="622" y="394"/>
                    </a:lnTo>
                    <a:lnTo>
                      <a:pt x="627" y="422"/>
                    </a:lnTo>
                    <a:lnTo>
                      <a:pt x="637" y="448"/>
                    </a:lnTo>
                    <a:lnTo>
                      <a:pt x="652" y="473"/>
                    </a:lnTo>
                    <a:lnTo>
                      <a:pt x="676" y="496"/>
                    </a:lnTo>
                    <a:lnTo>
                      <a:pt x="711" y="517"/>
                    </a:lnTo>
                    <a:lnTo>
                      <a:pt x="755" y="534"/>
                    </a:lnTo>
                    <a:lnTo>
                      <a:pt x="811" y="546"/>
                    </a:lnTo>
                    <a:lnTo>
                      <a:pt x="828" y="557"/>
                    </a:lnTo>
                    <a:lnTo>
                      <a:pt x="845" y="567"/>
                    </a:lnTo>
                    <a:lnTo>
                      <a:pt x="858" y="578"/>
                    </a:lnTo>
                    <a:lnTo>
                      <a:pt x="872" y="590"/>
                    </a:lnTo>
                    <a:lnTo>
                      <a:pt x="882" y="602"/>
                    </a:lnTo>
                    <a:lnTo>
                      <a:pt x="890" y="615"/>
                    </a:lnTo>
                    <a:lnTo>
                      <a:pt x="892" y="628"/>
                    </a:lnTo>
                    <a:lnTo>
                      <a:pt x="890" y="640"/>
                    </a:lnTo>
                    <a:lnTo>
                      <a:pt x="882" y="654"/>
                    </a:lnTo>
                    <a:lnTo>
                      <a:pt x="870" y="666"/>
                    </a:lnTo>
                    <a:lnTo>
                      <a:pt x="850" y="647"/>
                    </a:lnTo>
                    <a:lnTo>
                      <a:pt x="831" y="628"/>
                    </a:lnTo>
                    <a:lnTo>
                      <a:pt x="809" y="608"/>
                    </a:lnTo>
                    <a:lnTo>
                      <a:pt x="787" y="589"/>
                    </a:lnTo>
                    <a:lnTo>
                      <a:pt x="762" y="568"/>
                    </a:lnTo>
                    <a:lnTo>
                      <a:pt x="738" y="550"/>
                    </a:lnTo>
                    <a:lnTo>
                      <a:pt x="711" y="530"/>
                    </a:lnTo>
                    <a:lnTo>
                      <a:pt x="681" y="513"/>
                    </a:lnTo>
                    <a:lnTo>
                      <a:pt x="649" y="496"/>
                    </a:lnTo>
                    <a:lnTo>
                      <a:pt x="617" y="481"/>
                    </a:lnTo>
                    <a:lnTo>
                      <a:pt x="598" y="464"/>
                    </a:lnTo>
                    <a:lnTo>
                      <a:pt x="588" y="446"/>
                    </a:lnTo>
                    <a:lnTo>
                      <a:pt x="583" y="426"/>
                    </a:lnTo>
                    <a:lnTo>
                      <a:pt x="583" y="407"/>
                    </a:lnTo>
                    <a:lnTo>
                      <a:pt x="586" y="388"/>
                    </a:lnTo>
                    <a:lnTo>
                      <a:pt x="588" y="368"/>
                    </a:lnTo>
                    <a:lnTo>
                      <a:pt x="590" y="349"/>
                    </a:lnTo>
                    <a:lnTo>
                      <a:pt x="590" y="329"/>
                    </a:lnTo>
                    <a:lnTo>
                      <a:pt x="586" y="310"/>
                    </a:lnTo>
                    <a:lnTo>
                      <a:pt x="573" y="290"/>
                    </a:lnTo>
                    <a:lnTo>
                      <a:pt x="541" y="256"/>
                    </a:lnTo>
                    <a:lnTo>
                      <a:pt x="505" y="221"/>
                    </a:lnTo>
                    <a:lnTo>
                      <a:pt x="463" y="186"/>
                    </a:lnTo>
                    <a:lnTo>
                      <a:pt x="414" y="152"/>
                    </a:lnTo>
                    <a:lnTo>
                      <a:pt x="358" y="120"/>
                    </a:lnTo>
                    <a:lnTo>
                      <a:pt x="296" y="90"/>
                    </a:lnTo>
                    <a:lnTo>
                      <a:pt x="230" y="64"/>
                    </a:lnTo>
                    <a:lnTo>
                      <a:pt x="159" y="42"/>
                    </a:lnTo>
                    <a:lnTo>
                      <a:pt x="83" y="24"/>
                    </a:lnTo>
                    <a:lnTo>
                      <a:pt x="0" y="12"/>
                    </a:lnTo>
                    <a:lnTo>
                      <a:pt x="37" y="2"/>
                    </a:lnTo>
                    <a:lnTo>
                      <a:pt x="73" y="0"/>
                    </a:lnTo>
                    <a:lnTo>
                      <a:pt x="108" y="2"/>
                    </a:lnTo>
                    <a:lnTo>
                      <a:pt x="144" y="9"/>
                    </a:lnTo>
                    <a:lnTo>
                      <a:pt x="179" y="18"/>
                    </a:lnTo>
                    <a:lnTo>
                      <a:pt x="211" y="30"/>
                    </a:lnTo>
                    <a:lnTo>
                      <a:pt x="245" y="42"/>
                    </a:lnTo>
                    <a:lnTo>
                      <a:pt x="277" y="56"/>
                    </a:lnTo>
                    <a:lnTo>
                      <a:pt x="306" y="68"/>
                    </a:lnTo>
                    <a:lnTo>
                      <a:pt x="333" y="78"/>
                    </a:lnTo>
                    <a:lnTo>
                      <a:pt x="367" y="101"/>
                    </a:lnTo>
                    <a:lnTo>
                      <a:pt x="402" y="124"/>
                    </a:lnTo>
                    <a:lnTo>
                      <a:pt x="434" y="146"/>
                    </a:lnTo>
                    <a:lnTo>
                      <a:pt x="465" y="169"/>
                    </a:lnTo>
                    <a:lnTo>
                      <a:pt x="497" y="193"/>
                    </a:lnTo>
                    <a:lnTo>
                      <a:pt x="524" y="216"/>
                    </a:lnTo>
                    <a:lnTo>
                      <a:pt x="551" y="241"/>
                    </a:lnTo>
                    <a:lnTo>
                      <a:pt x="576" y="265"/>
                    </a:lnTo>
                    <a:lnTo>
                      <a:pt x="598" y="290"/>
                    </a:lnTo>
                    <a:lnTo>
                      <a:pt x="617" y="317"/>
                    </a:lnTo>
                    <a:lnTo>
                      <a:pt x="617" y="316"/>
                    </a:lnTo>
                    <a:close/>
                  </a:path>
                </a:pathLst>
              </a:custGeom>
              <a:solidFill>
                <a:srgbClr val="D18434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9963" name="Freeform 57"/>
              <p:cNvSpPr/>
              <p:nvPr/>
            </p:nvSpPr>
            <p:spPr>
              <a:xfrm>
                <a:off x="1632" y="3483"/>
                <a:ext cx="760" cy="603"/>
              </a:xfrm>
              <a:custGeom>
                <a:avLst/>
                <a:gdLst>
                  <a:gd name="txL" fmla="*/ 0 w 760"/>
                  <a:gd name="txT" fmla="*/ 0 h 603"/>
                  <a:gd name="txR" fmla="*/ 760 w 760"/>
                  <a:gd name="txB" fmla="*/ 603 h 603"/>
                </a:gdLst>
                <a:ahLst/>
                <a:cxnLst>
                  <a:cxn ang="0">
                    <a:pos x="378" y="139"/>
                  </a:cxn>
                  <a:cxn ang="0">
                    <a:pos x="417" y="188"/>
                  </a:cxn>
                  <a:cxn ang="0">
                    <a:pos x="447" y="244"/>
                  </a:cxn>
                  <a:cxn ang="0">
                    <a:pos x="471" y="303"/>
                  </a:cxn>
                  <a:cxn ang="0">
                    <a:pos x="491" y="363"/>
                  </a:cxn>
                  <a:cxn ang="0">
                    <a:pos x="508" y="402"/>
                  </a:cxn>
                  <a:cxn ang="0">
                    <a:pos x="520" y="421"/>
                  </a:cxn>
                  <a:cxn ang="0">
                    <a:pos x="527" y="442"/>
                  </a:cxn>
                  <a:cxn ang="0">
                    <a:pos x="542" y="460"/>
                  </a:cxn>
                  <a:cxn ang="0">
                    <a:pos x="562" y="476"/>
                  </a:cxn>
                  <a:cxn ang="0">
                    <a:pos x="579" y="482"/>
                  </a:cxn>
                  <a:cxn ang="0">
                    <a:pos x="581" y="478"/>
                  </a:cxn>
                  <a:cxn ang="0">
                    <a:pos x="584" y="474"/>
                  </a:cxn>
                  <a:cxn ang="0">
                    <a:pos x="581" y="469"/>
                  </a:cxn>
                  <a:cxn ang="0">
                    <a:pos x="581" y="464"/>
                  </a:cxn>
                  <a:cxn ang="0">
                    <a:pos x="606" y="466"/>
                  </a:cxn>
                  <a:cxn ang="0">
                    <a:pos x="645" y="476"/>
                  </a:cxn>
                  <a:cxn ang="0">
                    <a:pos x="679" y="490"/>
                  </a:cxn>
                  <a:cxn ang="0">
                    <a:pos x="711" y="506"/>
                  </a:cxn>
                  <a:cxn ang="0">
                    <a:pos x="738" y="524"/>
                  </a:cxn>
                  <a:cxn ang="0">
                    <a:pos x="755" y="540"/>
                  </a:cxn>
                  <a:cxn ang="0">
                    <a:pos x="760" y="555"/>
                  </a:cxn>
                  <a:cxn ang="0">
                    <a:pos x="755" y="568"/>
                  </a:cxn>
                  <a:cxn ang="0">
                    <a:pos x="748" y="583"/>
                  </a:cxn>
                  <a:cxn ang="0">
                    <a:pos x="738" y="596"/>
                  </a:cxn>
                  <a:cxn ang="0">
                    <a:pos x="719" y="587"/>
                  </a:cxn>
                  <a:cxn ang="0">
                    <a:pos x="677" y="557"/>
                  </a:cxn>
                  <a:cxn ang="0">
                    <a:pos x="628" y="530"/>
                  </a:cxn>
                  <a:cxn ang="0">
                    <a:pos x="572" y="503"/>
                  </a:cxn>
                  <a:cxn ang="0">
                    <a:pos x="515" y="478"/>
                  </a:cxn>
                  <a:cxn ang="0">
                    <a:pos x="491" y="416"/>
                  </a:cxn>
                  <a:cxn ang="0">
                    <a:pos x="459" y="320"/>
                  </a:cxn>
                  <a:cxn ang="0">
                    <a:pos x="388" y="232"/>
                  </a:cxn>
                  <a:cxn ang="0">
                    <a:pos x="285" y="151"/>
                  </a:cxn>
                  <a:cxn ang="0">
                    <a:pos x="167" y="75"/>
                  </a:cxn>
                  <a:cxn ang="0">
                    <a:pos x="0" y="0"/>
                  </a:cxn>
                  <a:cxn ang="0">
                    <a:pos x="91" y="7"/>
                  </a:cxn>
                  <a:cxn ang="0">
                    <a:pos x="174" y="23"/>
                  </a:cxn>
                  <a:cxn ang="0">
                    <a:pos x="250" y="48"/>
                  </a:cxn>
                  <a:cxn ang="0">
                    <a:pos x="312" y="80"/>
                  </a:cxn>
                  <a:cxn ang="0">
                    <a:pos x="353" y="117"/>
                  </a:cxn>
                </a:cxnLst>
                <a:rect l="txL" t="txT" r="txR" b="txB"/>
                <a:pathLst>
                  <a:path w="760" h="603">
                    <a:moveTo>
                      <a:pt x="353" y="117"/>
                    </a:moveTo>
                    <a:lnTo>
                      <a:pt x="378" y="139"/>
                    </a:lnTo>
                    <a:lnTo>
                      <a:pt x="400" y="163"/>
                    </a:lnTo>
                    <a:lnTo>
                      <a:pt x="417" y="188"/>
                    </a:lnTo>
                    <a:lnTo>
                      <a:pt x="434" y="215"/>
                    </a:lnTo>
                    <a:lnTo>
                      <a:pt x="447" y="244"/>
                    </a:lnTo>
                    <a:lnTo>
                      <a:pt x="459" y="274"/>
                    </a:lnTo>
                    <a:lnTo>
                      <a:pt x="471" y="303"/>
                    </a:lnTo>
                    <a:lnTo>
                      <a:pt x="481" y="333"/>
                    </a:lnTo>
                    <a:lnTo>
                      <a:pt x="491" y="363"/>
                    </a:lnTo>
                    <a:lnTo>
                      <a:pt x="500" y="391"/>
                    </a:lnTo>
                    <a:lnTo>
                      <a:pt x="508" y="402"/>
                    </a:lnTo>
                    <a:lnTo>
                      <a:pt x="515" y="411"/>
                    </a:lnTo>
                    <a:lnTo>
                      <a:pt x="520" y="421"/>
                    </a:lnTo>
                    <a:lnTo>
                      <a:pt x="522" y="431"/>
                    </a:lnTo>
                    <a:lnTo>
                      <a:pt x="527" y="442"/>
                    </a:lnTo>
                    <a:lnTo>
                      <a:pt x="535" y="451"/>
                    </a:lnTo>
                    <a:lnTo>
                      <a:pt x="542" y="460"/>
                    </a:lnTo>
                    <a:lnTo>
                      <a:pt x="549" y="468"/>
                    </a:lnTo>
                    <a:lnTo>
                      <a:pt x="562" y="476"/>
                    </a:lnTo>
                    <a:lnTo>
                      <a:pt x="574" y="483"/>
                    </a:lnTo>
                    <a:lnTo>
                      <a:pt x="579" y="482"/>
                    </a:lnTo>
                    <a:lnTo>
                      <a:pt x="581" y="479"/>
                    </a:lnTo>
                    <a:lnTo>
                      <a:pt x="581" y="478"/>
                    </a:lnTo>
                    <a:lnTo>
                      <a:pt x="584" y="476"/>
                    </a:lnTo>
                    <a:lnTo>
                      <a:pt x="584" y="474"/>
                    </a:lnTo>
                    <a:lnTo>
                      <a:pt x="581" y="471"/>
                    </a:lnTo>
                    <a:lnTo>
                      <a:pt x="581" y="469"/>
                    </a:lnTo>
                    <a:lnTo>
                      <a:pt x="581" y="467"/>
                    </a:lnTo>
                    <a:lnTo>
                      <a:pt x="581" y="464"/>
                    </a:lnTo>
                    <a:lnTo>
                      <a:pt x="581" y="462"/>
                    </a:lnTo>
                    <a:lnTo>
                      <a:pt x="606" y="466"/>
                    </a:lnTo>
                    <a:lnTo>
                      <a:pt x="625" y="470"/>
                    </a:lnTo>
                    <a:lnTo>
                      <a:pt x="645" y="476"/>
                    </a:lnTo>
                    <a:lnTo>
                      <a:pt x="662" y="482"/>
                    </a:lnTo>
                    <a:lnTo>
                      <a:pt x="679" y="490"/>
                    </a:lnTo>
                    <a:lnTo>
                      <a:pt x="694" y="498"/>
                    </a:lnTo>
                    <a:lnTo>
                      <a:pt x="711" y="506"/>
                    </a:lnTo>
                    <a:lnTo>
                      <a:pt x="723" y="515"/>
                    </a:lnTo>
                    <a:lnTo>
                      <a:pt x="738" y="524"/>
                    </a:lnTo>
                    <a:lnTo>
                      <a:pt x="750" y="532"/>
                    </a:lnTo>
                    <a:lnTo>
                      <a:pt x="755" y="540"/>
                    </a:lnTo>
                    <a:lnTo>
                      <a:pt x="758" y="547"/>
                    </a:lnTo>
                    <a:lnTo>
                      <a:pt x="760" y="555"/>
                    </a:lnTo>
                    <a:lnTo>
                      <a:pt x="758" y="562"/>
                    </a:lnTo>
                    <a:lnTo>
                      <a:pt x="755" y="568"/>
                    </a:lnTo>
                    <a:lnTo>
                      <a:pt x="753" y="576"/>
                    </a:lnTo>
                    <a:lnTo>
                      <a:pt x="748" y="583"/>
                    </a:lnTo>
                    <a:lnTo>
                      <a:pt x="743" y="590"/>
                    </a:lnTo>
                    <a:lnTo>
                      <a:pt x="738" y="596"/>
                    </a:lnTo>
                    <a:lnTo>
                      <a:pt x="733" y="603"/>
                    </a:lnTo>
                    <a:lnTo>
                      <a:pt x="719" y="587"/>
                    </a:lnTo>
                    <a:lnTo>
                      <a:pt x="699" y="572"/>
                    </a:lnTo>
                    <a:lnTo>
                      <a:pt x="677" y="557"/>
                    </a:lnTo>
                    <a:lnTo>
                      <a:pt x="655" y="543"/>
                    </a:lnTo>
                    <a:lnTo>
                      <a:pt x="628" y="530"/>
                    </a:lnTo>
                    <a:lnTo>
                      <a:pt x="601" y="516"/>
                    </a:lnTo>
                    <a:lnTo>
                      <a:pt x="572" y="503"/>
                    </a:lnTo>
                    <a:lnTo>
                      <a:pt x="545" y="491"/>
                    </a:lnTo>
                    <a:lnTo>
                      <a:pt x="515" y="478"/>
                    </a:lnTo>
                    <a:lnTo>
                      <a:pt x="486" y="467"/>
                    </a:lnTo>
                    <a:lnTo>
                      <a:pt x="491" y="416"/>
                    </a:lnTo>
                    <a:lnTo>
                      <a:pt x="481" y="367"/>
                    </a:lnTo>
                    <a:lnTo>
                      <a:pt x="459" y="320"/>
                    </a:lnTo>
                    <a:lnTo>
                      <a:pt x="427" y="276"/>
                    </a:lnTo>
                    <a:lnTo>
                      <a:pt x="388" y="232"/>
                    </a:lnTo>
                    <a:lnTo>
                      <a:pt x="339" y="191"/>
                    </a:lnTo>
                    <a:lnTo>
                      <a:pt x="285" y="151"/>
                    </a:lnTo>
                    <a:lnTo>
                      <a:pt x="226" y="112"/>
                    </a:lnTo>
                    <a:lnTo>
                      <a:pt x="167" y="75"/>
                    </a:lnTo>
                    <a:lnTo>
                      <a:pt x="103" y="38"/>
                    </a:lnTo>
                    <a:lnTo>
                      <a:pt x="0" y="0"/>
                    </a:lnTo>
                    <a:lnTo>
                      <a:pt x="47" y="3"/>
                    </a:lnTo>
                    <a:lnTo>
                      <a:pt x="91" y="7"/>
                    </a:lnTo>
                    <a:lnTo>
                      <a:pt x="133" y="14"/>
                    </a:lnTo>
                    <a:lnTo>
                      <a:pt x="174" y="23"/>
                    </a:lnTo>
                    <a:lnTo>
                      <a:pt x="214" y="35"/>
                    </a:lnTo>
                    <a:lnTo>
                      <a:pt x="250" y="48"/>
                    </a:lnTo>
                    <a:lnTo>
                      <a:pt x="282" y="63"/>
                    </a:lnTo>
                    <a:lnTo>
                      <a:pt x="312" y="80"/>
                    </a:lnTo>
                    <a:lnTo>
                      <a:pt x="336" y="99"/>
                    </a:lnTo>
                    <a:lnTo>
                      <a:pt x="353" y="117"/>
                    </a:lnTo>
                    <a:close/>
                  </a:path>
                </a:pathLst>
              </a:custGeom>
              <a:solidFill>
                <a:srgbClr val="B347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9964" name="Freeform 58"/>
              <p:cNvSpPr/>
              <p:nvPr/>
            </p:nvSpPr>
            <p:spPr>
              <a:xfrm>
                <a:off x="1226" y="3512"/>
                <a:ext cx="818" cy="547"/>
              </a:xfrm>
              <a:custGeom>
                <a:avLst/>
                <a:gdLst>
                  <a:gd name="txL" fmla="*/ 0 w 818"/>
                  <a:gd name="txT" fmla="*/ 0 h 547"/>
                  <a:gd name="txR" fmla="*/ 818 w 818"/>
                  <a:gd name="txB" fmla="*/ 547 h 547"/>
                </a:gdLst>
                <a:ahLst/>
                <a:cxnLst>
                  <a:cxn ang="0">
                    <a:pos x="752" y="273"/>
                  </a:cxn>
                  <a:cxn ang="0">
                    <a:pos x="762" y="322"/>
                  </a:cxn>
                  <a:cxn ang="0">
                    <a:pos x="762" y="373"/>
                  </a:cxn>
                  <a:cxn ang="0">
                    <a:pos x="747" y="399"/>
                  </a:cxn>
                  <a:cxn ang="0">
                    <a:pos x="715" y="368"/>
                  </a:cxn>
                  <a:cxn ang="0">
                    <a:pos x="688" y="337"/>
                  </a:cxn>
                  <a:cxn ang="0">
                    <a:pos x="654" y="306"/>
                  </a:cxn>
                  <a:cxn ang="0">
                    <a:pos x="794" y="491"/>
                  </a:cxn>
                  <a:cxn ang="0">
                    <a:pos x="723" y="438"/>
                  </a:cxn>
                  <a:cxn ang="0">
                    <a:pos x="654" y="381"/>
                  </a:cxn>
                  <a:cxn ang="0">
                    <a:pos x="576" y="329"/>
                  </a:cxn>
                  <a:cxn ang="0">
                    <a:pos x="774" y="506"/>
                  </a:cxn>
                  <a:cxn ang="0">
                    <a:pos x="764" y="509"/>
                  </a:cxn>
                  <a:cxn ang="0">
                    <a:pos x="754" y="511"/>
                  </a:cxn>
                  <a:cxn ang="0">
                    <a:pos x="745" y="514"/>
                  </a:cxn>
                  <a:cxn ang="0">
                    <a:pos x="691" y="481"/>
                  </a:cxn>
                  <a:cxn ang="0">
                    <a:pos x="602" y="425"/>
                  </a:cxn>
                  <a:cxn ang="0">
                    <a:pos x="512" y="371"/>
                  </a:cxn>
                  <a:cxn ang="0">
                    <a:pos x="441" y="342"/>
                  </a:cxn>
                  <a:cxn ang="0">
                    <a:pos x="522" y="397"/>
                  </a:cxn>
                  <a:cxn ang="0">
                    <a:pos x="607" y="450"/>
                  </a:cxn>
                  <a:cxn ang="0">
                    <a:pos x="691" y="503"/>
                  </a:cxn>
                  <a:cxn ang="0">
                    <a:pos x="598" y="533"/>
                  </a:cxn>
                  <a:cxn ang="0">
                    <a:pos x="502" y="491"/>
                  </a:cxn>
                  <a:cxn ang="0">
                    <a:pos x="419" y="448"/>
                  </a:cxn>
                  <a:cxn ang="0">
                    <a:pos x="323" y="410"/>
                  </a:cxn>
                  <a:cxn ang="0">
                    <a:pos x="277" y="403"/>
                  </a:cxn>
                  <a:cxn ang="0">
                    <a:pos x="272" y="409"/>
                  </a:cxn>
                  <a:cxn ang="0">
                    <a:pos x="277" y="415"/>
                  </a:cxn>
                  <a:cxn ang="0">
                    <a:pos x="316" y="430"/>
                  </a:cxn>
                  <a:cxn ang="0">
                    <a:pos x="406" y="465"/>
                  </a:cxn>
                  <a:cxn ang="0">
                    <a:pos x="485" y="501"/>
                  </a:cxn>
                  <a:cxn ang="0">
                    <a:pos x="566" y="541"/>
                  </a:cxn>
                  <a:cxn ang="0">
                    <a:pos x="316" y="462"/>
                  </a:cxn>
                  <a:cxn ang="0">
                    <a:pos x="127" y="352"/>
                  </a:cxn>
                  <a:cxn ang="0">
                    <a:pos x="14" y="222"/>
                  </a:cxn>
                  <a:cxn ang="0">
                    <a:pos x="4" y="128"/>
                  </a:cxn>
                  <a:cxn ang="0">
                    <a:pos x="26" y="66"/>
                  </a:cxn>
                  <a:cxn ang="0">
                    <a:pos x="76" y="19"/>
                  </a:cxn>
                  <a:cxn ang="0">
                    <a:pos x="215" y="0"/>
                  </a:cxn>
                  <a:cxn ang="0">
                    <a:pos x="436" y="47"/>
                  </a:cxn>
                  <a:cxn ang="0">
                    <a:pos x="607" y="139"/>
                  </a:cxn>
                  <a:cxn ang="0">
                    <a:pos x="730" y="239"/>
                  </a:cxn>
                </a:cxnLst>
                <a:rect l="txL" t="txT" r="txR" b="txB"/>
                <a:pathLst>
                  <a:path w="818" h="547">
                    <a:moveTo>
                      <a:pt x="730" y="239"/>
                    </a:moveTo>
                    <a:lnTo>
                      <a:pt x="742" y="256"/>
                    </a:lnTo>
                    <a:lnTo>
                      <a:pt x="752" y="273"/>
                    </a:lnTo>
                    <a:lnTo>
                      <a:pt x="757" y="289"/>
                    </a:lnTo>
                    <a:lnTo>
                      <a:pt x="759" y="306"/>
                    </a:lnTo>
                    <a:lnTo>
                      <a:pt x="762" y="322"/>
                    </a:lnTo>
                    <a:lnTo>
                      <a:pt x="762" y="338"/>
                    </a:lnTo>
                    <a:lnTo>
                      <a:pt x="762" y="355"/>
                    </a:lnTo>
                    <a:lnTo>
                      <a:pt x="762" y="373"/>
                    </a:lnTo>
                    <a:lnTo>
                      <a:pt x="762" y="391"/>
                    </a:lnTo>
                    <a:lnTo>
                      <a:pt x="759" y="409"/>
                    </a:lnTo>
                    <a:lnTo>
                      <a:pt x="747" y="399"/>
                    </a:lnTo>
                    <a:lnTo>
                      <a:pt x="737" y="389"/>
                    </a:lnTo>
                    <a:lnTo>
                      <a:pt x="725" y="378"/>
                    </a:lnTo>
                    <a:lnTo>
                      <a:pt x="715" y="368"/>
                    </a:lnTo>
                    <a:lnTo>
                      <a:pt x="708" y="358"/>
                    </a:lnTo>
                    <a:lnTo>
                      <a:pt x="698" y="347"/>
                    </a:lnTo>
                    <a:lnTo>
                      <a:pt x="688" y="337"/>
                    </a:lnTo>
                    <a:lnTo>
                      <a:pt x="678" y="326"/>
                    </a:lnTo>
                    <a:lnTo>
                      <a:pt x="666" y="317"/>
                    </a:lnTo>
                    <a:lnTo>
                      <a:pt x="654" y="306"/>
                    </a:lnTo>
                    <a:lnTo>
                      <a:pt x="634" y="314"/>
                    </a:lnTo>
                    <a:lnTo>
                      <a:pt x="818" y="491"/>
                    </a:lnTo>
                    <a:lnTo>
                      <a:pt x="794" y="491"/>
                    </a:lnTo>
                    <a:lnTo>
                      <a:pt x="769" y="474"/>
                    </a:lnTo>
                    <a:lnTo>
                      <a:pt x="745" y="456"/>
                    </a:lnTo>
                    <a:lnTo>
                      <a:pt x="723" y="438"/>
                    </a:lnTo>
                    <a:lnTo>
                      <a:pt x="701" y="418"/>
                    </a:lnTo>
                    <a:lnTo>
                      <a:pt x="676" y="400"/>
                    </a:lnTo>
                    <a:lnTo>
                      <a:pt x="654" y="381"/>
                    </a:lnTo>
                    <a:lnTo>
                      <a:pt x="629" y="363"/>
                    </a:lnTo>
                    <a:lnTo>
                      <a:pt x="605" y="345"/>
                    </a:lnTo>
                    <a:lnTo>
                      <a:pt x="576" y="329"/>
                    </a:lnTo>
                    <a:lnTo>
                      <a:pt x="546" y="314"/>
                    </a:lnTo>
                    <a:lnTo>
                      <a:pt x="546" y="330"/>
                    </a:lnTo>
                    <a:lnTo>
                      <a:pt x="774" y="506"/>
                    </a:lnTo>
                    <a:lnTo>
                      <a:pt x="772" y="507"/>
                    </a:lnTo>
                    <a:lnTo>
                      <a:pt x="769" y="509"/>
                    </a:lnTo>
                    <a:lnTo>
                      <a:pt x="764" y="509"/>
                    </a:lnTo>
                    <a:lnTo>
                      <a:pt x="762" y="510"/>
                    </a:lnTo>
                    <a:lnTo>
                      <a:pt x="757" y="511"/>
                    </a:lnTo>
                    <a:lnTo>
                      <a:pt x="754" y="511"/>
                    </a:lnTo>
                    <a:lnTo>
                      <a:pt x="750" y="512"/>
                    </a:lnTo>
                    <a:lnTo>
                      <a:pt x="747" y="513"/>
                    </a:lnTo>
                    <a:lnTo>
                      <a:pt x="745" y="514"/>
                    </a:lnTo>
                    <a:lnTo>
                      <a:pt x="742" y="515"/>
                    </a:lnTo>
                    <a:lnTo>
                      <a:pt x="718" y="498"/>
                    </a:lnTo>
                    <a:lnTo>
                      <a:pt x="691" y="481"/>
                    </a:lnTo>
                    <a:lnTo>
                      <a:pt x="661" y="463"/>
                    </a:lnTo>
                    <a:lnTo>
                      <a:pt x="634" y="443"/>
                    </a:lnTo>
                    <a:lnTo>
                      <a:pt x="602" y="425"/>
                    </a:lnTo>
                    <a:lnTo>
                      <a:pt x="573" y="407"/>
                    </a:lnTo>
                    <a:lnTo>
                      <a:pt x="544" y="389"/>
                    </a:lnTo>
                    <a:lnTo>
                      <a:pt x="512" y="371"/>
                    </a:lnTo>
                    <a:lnTo>
                      <a:pt x="482" y="354"/>
                    </a:lnTo>
                    <a:lnTo>
                      <a:pt x="451" y="338"/>
                    </a:lnTo>
                    <a:lnTo>
                      <a:pt x="441" y="342"/>
                    </a:lnTo>
                    <a:lnTo>
                      <a:pt x="465" y="361"/>
                    </a:lnTo>
                    <a:lnTo>
                      <a:pt x="492" y="378"/>
                    </a:lnTo>
                    <a:lnTo>
                      <a:pt x="522" y="397"/>
                    </a:lnTo>
                    <a:lnTo>
                      <a:pt x="549" y="415"/>
                    </a:lnTo>
                    <a:lnTo>
                      <a:pt x="578" y="433"/>
                    </a:lnTo>
                    <a:lnTo>
                      <a:pt x="607" y="450"/>
                    </a:lnTo>
                    <a:lnTo>
                      <a:pt x="637" y="467"/>
                    </a:lnTo>
                    <a:lnTo>
                      <a:pt x="664" y="486"/>
                    </a:lnTo>
                    <a:lnTo>
                      <a:pt x="691" y="503"/>
                    </a:lnTo>
                    <a:lnTo>
                      <a:pt x="715" y="520"/>
                    </a:lnTo>
                    <a:lnTo>
                      <a:pt x="598" y="547"/>
                    </a:lnTo>
                    <a:lnTo>
                      <a:pt x="598" y="533"/>
                    </a:lnTo>
                    <a:lnTo>
                      <a:pt x="563" y="520"/>
                    </a:lnTo>
                    <a:lnTo>
                      <a:pt x="531" y="506"/>
                    </a:lnTo>
                    <a:lnTo>
                      <a:pt x="502" y="491"/>
                    </a:lnTo>
                    <a:lnTo>
                      <a:pt x="475" y="477"/>
                    </a:lnTo>
                    <a:lnTo>
                      <a:pt x="448" y="462"/>
                    </a:lnTo>
                    <a:lnTo>
                      <a:pt x="419" y="448"/>
                    </a:lnTo>
                    <a:lnTo>
                      <a:pt x="389" y="434"/>
                    </a:lnTo>
                    <a:lnTo>
                      <a:pt x="357" y="422"/>
                    </a:lnTo>
                    <a:lnTo>
                      <a:pt x="323" y="410"/>
                    </a:lnTo>
                    <a:lnTo>
                      <a:pt x="281" y="400"/>
                    </a:lnTo>
                    <a:lnTo>
                      <a:pt x="279" y="401"/>
                    </a:lnTo>
                    <a:lnTo>
                      <a:pt x="277" y="403"/>
                    </a:lnTo>
                    <a:lnTo>
                      <a:pt x="274" y="405"/>
                    </a:lnTo>
                    <a:lnTo>
                      <a:pt x="272" y="407"/>
                    </a:lnTo>
                    <a:lnTo>
                      <a:pt x="272" y="409"/>
                    </a:lnTo>
                    <a:lnTo>
                      <a:pt x="272" y="411"/>
                    </a:lnTo>
                    <a:lnTo>
                      <a:pt x="274" y="413"/>
                    </a:lnTo>
                    <a:lnTo>
                      <a:pt x="277" y="415"/>
                    </a:lnTo>
                    <a:lnTo>
                      <a:pt x="279" y="416"/>
                    </a:lnTo>
                    <a:lnTo>
                      <a:pt x="281" y="417"/>
                    </a:lnTo>
                    <a:lnTo>
                      <a:pt x="316" y="430"/>
                    </a:lnTo>
                    <a:lnTo>
                      <a:pt x="348" y="442"/>
                    </a:lnTo>
                    <a:lnTo>
                      <a:pt x="377" y="454"/>
                    </a:lnTo>
                    <a:lnTo>
                      <a:pt x="406" y="465"/>
                    </a:lnTo>
                    <a:lnTo>
                      <a:pt x="433" y="477"/>
                    </a:lnTo>
                    <a:lnTo>
                      <a:pt x="460" y="488"/>
                    </a:lnTo>
                    <a:lnTo>
                      <a:pt x="485" y="501"/>
                    </a:lnTo>
                    <a:lnTo>
                      <a:pt x="512" y="513"/>
                    </a:lnTo>
                    <a:lnTo>
                      <a:pt x="539" y="527"/>
                    </a:lnTo>
                    <a:lnTo>
                      <a:pt x="566" y="541"/>
                    </a:lnTo>
                    <a:lnTo>
                      <a:pt x="477" y="519"/>
                    </a:lnTo>
                    <a:lnTo>
                      <a:pt x="394" y="491"/>
                    </a:lnTo>
                    <a:lnTo>
                      <a:pt x="316" y="462"/>
                    </a:lnTo>
                    <a:lnTo>
                      <a:pt x="245" y="429"/>
                    </a:lnTo>
                    <a:lnTo>
                      <a:pt x="181" y="392"/>
                    </a:lnTo>
                    <a:lnTo>
                      <a:pt x="127" y="352"/>
                    </a:lnTo>
                    <a:lnTo>
                      <a:pt x="80" y="311"/>
                    </a:lnTo>
                    <a:lnTo>
                      <a:pt x="41" y="267"/>
                    </a:lnTo>
                    <a:lnTo>
                      <a:pt x="14" y="222"/>
                    </a:lnTo>
                    <a:lnTo>
                      <a:pt x="0" y="174"/>
                    </a:lnTo>
                    <a:lnTo>
                      <a:pt x="2" y="151"/>
                    </a:lnTo>
                    <a:lnTo>
                      <a:pt x="4" y="128"/>
                    </a:lnTo>
                    <a:lnTo>
                      <a:pt x="9" y="106"/>
                    </a:lnTo>
                    <a:lnTo>
                      <a:pt x="17" y="86"/>
                    </a:lnTo>
                    <a:lnTo>
                      <a:pt x="26" y="66"/>
                    </a:lnTo>
                    <a:lnTo>
                      <a:pt x="39" y="49"/>
                    </a:lnTo>
                    <a:lnTo>
                      <a:pt x="56" y="33"/>
                    </a:lnTo>
                    <a:lnTo>
                      <a:pt x="76" y="19"/>
                    </a:lnTo>
                    <a:lnTo>
                      <a:pt x="100" y="9"/>
                    </a:lnTo>
                    <a:lnTo>
                      <a:pt x="132" y="1"/>
                    </a:lnTo>
                    <a:lnTo>
                      <a:pt x="215" y="0"/>
                    </a:lnTo>
                    <a:lnTo>
                      <a:pt x="294" y="8"/>
                    </a:lnTo>
                    <a:lnTo>
                      <a:pt x="367" y="24"/>
                    </a:lnTo>
                    <a:lnTo>
                      <a:pt x="436" y="47"/>
                    </a:lnTo>
                    <a:lnTo>
                      <a:pt x="497" y="74"/>
                    </a:lnTo>
                    <a:lnTo>
                      <a:pt x="556" y="106"/>
                    </a:lnTo>
                    <a:lnTo>
                      <a:pt x="607" y="139"/>
                    </a:lnTo>
                    <a:lnTo>
                      <a:pt x="654" y="174"/>
                    </a:lnTo>
                    <a:lnTo>
                      <a:pt x="696" y="208"/>
                    </a:lnTo>
                    <a:lnTo>
                      <a:pt x="730" y="239"/>
                    </a:lnTo>
                    <a:close/>
                  </a:path>
                </a:pathLst>
              </a:custGeom>
              <a:solidFill>
                <a:srgbClr val="B347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  <p:sp>
          <p:nvSpPr>
            <p:cNvPr id="79952" name="Rectangle 59"/>
            <p:cNvSpPr/>
            <p:nvPr/>
          </p:nvSpPr>
          <p:spPr>
            <a:xfrm>
              <a:off x="767" y="1127"/>
              <a:ext cx="4338" cy="2352"/>
            </a:xfrm>
            <a:prstGeom prst="rect">
              <a:avLst/>
            </a:prstGeom>
            <a:solidFill>
              <a:schemeClr val="bg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wrap="none"/>
            <a:p>
              <a:pPr>
                <a:lnSpc>
                  <a:spcPct val="150000"/>
                </a:lnSpc>
              </a:pPr>
              <a:endParaRPr lang="en-US" altLang="en-US" b="1" dirty="0">
                <a:latin typeface=".VnTime" panose="020B7200000000000000" pitchFamily="34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(32 - 16) : 4 </a:t>
              </a:r>
              <a:endPara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 32 : 4 - 16 : 4</a:t>
              </a:r>
              <a:endPara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en-US" sz="2400" b="1" dirty="0">
                  <a:latin typeface=".VnTime" panose="020B7200000000000000" pitchFamily="34" charset="0"/>
                </a:rPr>
                <a:t>              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     8  -  4 </a:t>
              </a:r>
              <a:endParaRPr lang="en-US" alt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r>
                <a:rPr lang="en-US" altLang="en-US" sz="2400" b="1" dirty="0">
                  <a:latin typeface=".VnTime" panose="020B7200000000000000" pitchFamily="34" charset="0"/>
                </a:rPr>
                <a:t>             </a:t>
              </a:r>
              <a:r>
                <a:rPr lang="en-US" altLang="en-US" sz="24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=     4</a:t>
              </a:r>
              <a:endParaRPr lang="en-US" altLang="en-US" sz="2400" b="1" dirty="0"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grpSp>
          <p:nvGrpSpPr>
            <p:cNvPr id="79953" name="Group 60"/>
            <p:cNvGrpSpPr/>
            <p:nvPr/>
          </p:nvGrpSpPr>
          <p:grpSpPr>
            <a:xfrm>
              <a:off x="226" y="1515"/>
              <a:ext cx="5350" cy="528"/>
              <a:chOff x="211" y="1521"/>
              <a:chExt cx="5350" cy="528"/>
            </a:xfrm>
          </p:grpSpPr>
          <p:sp>
            <p:nvSpPr>
              <p:cNvPr id="79954" name="Freeform 61"/>
              <p:cNvSpPr/>
              <p:nvPr/>
            </p:nvSpPr>
            <p:spPr>
              <a:xfrm>
                <a:off x="5125" y="1521"/>
                <a:ext cx="414" cy="159"/>
              </a:xfrm>
              <a:custGeom>
                <a:avLst/>
                <a:gdLst>
                  <a:gd name="txL" fmla="*/ 0 w 414"/>
                  <a:gd name="txT" fmla="*/ 0 h 159"/>
                  <a:gd name="txR" fmla="*/ 414 w 414"/>
                  <a:gd name="txB" fmla="*/ 159 h 159"/>
                </a:gdLst>
                <a:ahLst/>
                <a:cxnLst>
                  <a:cxn ang="0">
                    <a:pos x="405" y="90"/>
                  </a:cxn>
                  <a:cxn ang="0">
                    <a:pos x="410" y="97"/>
                  </a:cxn>
                  <a:cxn ang="0">
                    <a:pos x="412" y="103"/>
                  </a:cxn>
                  <a:cxn ang="0">
                    <a:pos x="414" y="110"/>
                  </a:cxn>
                  <a:cxn ang="0">
                    <a:pos x="414" y="116"/>
                  </a:cxn>
                  <a:cxn ang="0">
                    <a:pos x="414" y="122"/>
                  </a:cxn>
                  <a:cxn ang="0">
                    <a:pos x="412" y="128"/>
                  </a:cxn>
                  <a:cxn ang="0">
                    <a:pos x="407" y="134"/>
                  </a:cxn>
                  <a:cxn ang="0">
                    <a:pos x="400" y="138"/>
                  </a:cxn>
                  <a:cxn ang="0">
                    <a:pos x="392" y="143"/>
                  </a:cxn>
                  <a:cxn ang="0">
                    <a:pos x="380" y="145"/>
                  </a:cxn>
                  <a:cxn ang="0">
                    <a:pos x="380" y="158"/>
                  </a:cxn>
                  <a:cxn ang="0">
                    <a:pos x="368" y="159"/>
                  </a:cxn>
                  <a:cxn ang="0">
                    <a:pos x="356" y="159"/>
                  </a:cxn>
                  <a:cxn ang="0">
                    <a:pos x="346" y="158"/>
                  </a:cxn>
                  <a:cxn ang="0">
                    <a:pos x="334" y="156"/>
                  </a:cxn>
                  <a:cxn ang="0">
                    <a:pos x="324" y="152"/>
                  </a:cxn>
                  <a:cxn ang="0">
                    <a:pos x="311" y="149"/>
                  </a:cxn>
                  <a:cxn ang="0">
                    <a:pos x="302" y="145"/>
                  </a:cxn>
                  <a:cxn ang="0">
                    <a:pos x="289" y="142"/>
                  </a:cxn>
                  <a:cxn ang="0">
                    <a:pos x="277" y="140"/>
                  </a:cxn>
                  <a:cxn ang="0">
                    <a:pos x="265" y="137"/>
                  </a:cxn>
                  <a:cxn ang="0">
                    <a:pos x="265" y="125"/>
                  </a:cxn>
                  <a:cxn ang="0">
                    <a:pos x="235" y="113"/>
                  </a:cxn>
                  <a:cxn ang="0">
                    <a:pos x="206" y="103"/>
                  </a:cxn>
                  <a:cxn ang="0">
                    <a:pos x="174" y="93"/>
                  </a:cxn>
                  <a:cxn ang="0">
                    <a:pos x="142" y="82"/>
                  </a:cxn>
                  <a:cxn ang="0">
                    <a:pos x="113" y="72"/>
                  </a:cxn>
                  <a:cxn ang="0">
                    <a:pos x="84" y="61"/>
                  </a:cxn>
                  <a:cxn ang="0">
                    <a:pos x="59" y="48"/>
                  </a:cxn>
                  <a:cxn ang="0">
                    <a:pos x="34" y="34"/>
                  </a:cxn>
                  <a:cxn ang="0">
                    <a:pos x="15" y="20"/>
                  </a:cxn>
                  <a:cxn ang="0">
                    <a:pos x="0" y="1"/>
                  </a:cxn>
                  <a:cxn ang="0">
                    <a:pos x="42" y="0"/>
                  </a:cxn>
                  <a:cxn ang="0">
                    <a:pos x="81" y="0"/>
                  </a:cxn>
                  <a:cxn ang="0">
                    <a:pos x="123" y="4"/>
                  </a:cxn>
                  <a:cxn ang="0">
                    <a:pos x="162" y="9"/>
                  </a:cxn>
                  <a:cxn ang="0">
                    <a:pos x="201" y="17"/>
                  </a:cxn>
                  <a:cxn ang="0">
                    <a:pos x="238" y="25"/>
                  </a:cxn>
                  <a:cxn ang="0">
                    <a:pos x="275" y="36"/>
                  </a:cxn>
                  <a:cxn ang="0">
                    <a:pos x="311" y="47"/>
                  </a:cxn>
                  <a:cxn ang="0">
                    <a:pos x="346" y="58"/>
                  </a:cxn>
                  <a:cxn ang="0">
                    <a:pos x="380" y="70"/>
                  </a:cxn>
                  <a:cxn ang="0">
                    <a:pos x="405" y="90"/>
                  </a:cxn>
                  <a:cxn ang="0">
                    <a:pos x="405" y="90"/>
                  </a:cxn>
                </a:cxnLst>
                <a:rect l="txL" t="txT" r="txR" b="txB"/>
                <a:pathLst>
                  <a:path w="414" h="159">
                    <a:moveTo>
                      <a:pt x="405" y="90"/>
                    </a:moveTo>
                    <a:lnTo>
                      <a:pt x="410" y="97"/>
                    </a:lnTo>
                    <a:lnTo>
                      <a:pt x="412" y="103"/>
                    </a:lnTo>
                    <a:lnTo>
                      <a:pt x="414" y="110"/>
                    </a:lnTo>
                    <a:lnTo>
                      <a:pt x="414" y="116"/>
                    </a:lnTo>
                    <a:lnTo>
                      <a:pt x="414" y="122"/>
                    </a:lnTo>
                    <a:lnTo>
                      <a:pt x="412" y="128"/>
                    </a:lnTo>
                    <a:lnTo>
                      <a:pt x="407" y="134"/>
                    </a:lnTo>
                    <a:lnTo>
                      <a:pt x="400" y="138"/>
                    </a:lnTo>
                    <a:lnTo>
                      <a:pt x="392" y="143"/>
                    </a:lnTo>
                    <a:lnTo>
                      <a:pt x="380" y="145"/>
                    </a:lnTo>
                    <a:lnTo>
                      <a:pt x="380" y="158"/>
                    </a:lnTo>
                    <a:lnTo>
                      <a:pt x="368" y="159"/>
                    </a:lnTo>
                    <a:lnTo>
                      <a:pt x="356" y="159"/>
                    </a:lnTo>
                    <a:lnTo>
                      <a:pt x="346" y="158"/>
                    </a:lnTo>
                    <a:lnTo>
                      <a:pt x="334" y="156"/>
                    </a:lnTo>
                    <a:lnTo>
                      <a:pt x="324" y="152"/>
                    </a:lnTo>
                    <a:lnTo>
                      <a:pt x="311" y="149"/>
                    </a:lnTo>
                    <a:lnTo>
                      <a:pt x="302" y="145"/>
                    </a:lnTo>
                    <a:lnTo>
                      <a:pt x="289" y="142"/>
                    </a:lnTo>
                    <a:lnTo>
                      <a:pt x="277" y="140"/>
                    </a:lnTo>
                    <a:lnTo>
                      <a:pt x="265" y="137"/>
                    </a:lnTo>
                    <a:lnTo>
                      <a:pt x="265" y="125"/>
                    </a:lnTo>
                    <a:lnTo>
                      <a:pt x="235" y="113"/>
                    </a:lnTo>
                    <a:lnTo>
                      <a:pt x="206" y="103"/>
                    </a:lnTo>
                    <a:lnTo>
                      <a:pt x="174" y="93"/>
                    </a:lnTo>
                    <a:lnTo>
                      <a:pt x="142" y="82"/>
                    </a:lnTo>
                    <a:lnTo>
                      <a:pt x="113" y="72"/>
                    </a:lnTo>
                    <a:lnTo>
                      <a:pt x="84" y="61"/>
                    </a:lnTo>
                    <a:lnTo>
                      <a:pt x="59" y="48"/>
                    </a:lnTo>
                    <a:lnTo>
                      <a:pt x="34" y="34"/>
                    </a:lnTo>
                    <a:lnTo>
                      <a:pt x="15" y="20"/>
                    </a:lnTo>
                    <a:lnTo>
                      <a:pt x="0" y="1"/>
                    </a:lnTo>
                    <a:lnTo>
                      <a:pt x="42" y="0"/>
                    </a:lnTo>
                    <a:lnTo>
                      <a:pt x="81" y="0"/>
                    </a:lnTo>
                    <a:lnTo>
                      <a:pt x="123" y="4"/>
                    </a:lnTo>
                    <a:lnTo>
                      <a:pt x="162" y="9"/>
                    </a:lnTo>
                    <a:lnTo>
                      <a:pt x="201" y="17"/>
                    </a:lnTo>
                    <a:lnTo>
                      <a:pt x="238" y="25"/>
                    </a:lnTo>
                    <a:lnTo>
                      <a:pt x="275" y="36"/>
                    </a:lnTo>
                    <a:lnTo>
                      <a:pt x="311" y="47"/>
                    </a:lnTo>
                    <a:lnTo>
                      <a:pt x="346" y="58"/>
                    </a:lnTo>
                    <a:lnTo>
                      <a:pt x="380" y="70"/>
                    </a:lnTo>
                    <a:lnTo>
                      <a:pt x="405" y="90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9955" name="Freeform 62"/>
              <p:cNvSpPr/>
              <p:nvPr/>
            </p:nvSpPr>
            <p:spPr>
              <a:xfrm>
                <a:off x="235" y="1575"/>
                <a:ext cx="486" cy="153"/>
              </a:xfrm>
              <a:custGeom>
                <a:avLst/>
                <a:gdLst>
                  <a:gd name="txL" fmla="*/ 0 w 486"/>
                  <a:gd name="txT" fmla="*/ 0 h 153"/>
                  <a:gd name="txR" fmla="*/ 486 w 486"/>
                  <a:gd name="txB" fmla="*/ 153 h 153"/>
                </a:gdLst>
                <a:ahLst/>
                <a:cxnLst>
                  <a:cxn ang="0">
                    <a:pos x="486" y="33"/>
                  </a:cxn>
                  <a:cxn ang="0">
                    <a:pos x="446" y="50"/>
                  </a:cxn>
                  <a:cxn ang="0">
                    <a:pos x="405" y="65"/>
                  </a:cxn>
                  <a:cxn ang="0">
                    <a:pos x="361" y="79"/>
                  </a:cxn>
                  <a:cxn ang="0">
                    <a:pos x="316" y="90"/>
                  </a:cxn>
                  <a:cxn ang="0">
                    <a:pos x="272" y="102"/>
                  </a:cxn>
                  <a:cxn ang="0">
                    <a:pos x="228" y="113"/>
                  </a:cxn>
                  <a:cxn ang="0">
                    <a:pos x="182" y="122"/>
                  </a:cxn>
                  <a:cxn ang="0">
                    <a:pos x="138" y="132"/>
                  </a:cxn>
                  <a:cxn ang="0">
                    <a:pos x="91" y="143"/>
                  </a:cxn>
                  <a:cxn ang="0">
                    <a:pos x="44" y="153"/>
                  </a:cxn>
                  <a:cxn ang="0">
                    <a:pos x="57" y="148"/>
                  </a:cxn>
                  <a:cxn ang="0">
                    <a:pos x="44" y="147"/>
                  </a:cxn>
                  <a:cxn ang="0">
                    <a:pos x="37" y="145"/>
                  </a:cxn>
                  <a:cxn ang="0">
                    <a:pos x="30" y="140"/>
                  </a:cxn>
                  <a:cxn ang="0">
                    <a:pos x="25" y="135"/>
                  </a:cxn>
                  <a:cxn ang="0">
                    <a:pos x="22" y="129"/>
                  </a:cxn>
                  <a:cxn ang="0">
                    <a:pos x="20" y="123"/>
                  </a:cxn>
                  <a:cxn ang="0">
                    <a:pos x="15" y="116"/>
                  </a:cxn>
                  <a:cxn ang="0">
                    <a:pos x="13" y="110"/>
                  </a:cxn>
                  <a:cxn ang="0">
                    <a:pos x="8" y="104"/>
                  </a:cxn>
                  <a:cxn ang="0">
                    <a:pos x="0" y="98"/>
                  </a:cxn>
                  <a:cxn ang="0">
                    <a:pos x="30" y="81"/>
                  </a:cxn>
                  <a:cxn ang="0">
                    <a:pos x="64" y="66"/>
                  </a:cxn>
                  <a:cxn ang="0">
                    <a:pos x="101" y="54"/>
                  </a:cxn>
                  <a:cxn ang="0">
                    <a:pos x="142" y="43"/>
                  </a:cxn>
                  <a:cxn ang="0">
                    <a:pos x="187" y="34"/>
                  </a:cxn>
                  <a:cxn ang="0">
                    <a:pos x="231" y="26"/>
                  </a:cxn>
                  <a:cxn ang="0">
                    <a:pos x="277" y="19"/>
                  </a:cxn>
                  <a:cxn ang="0">
                    <a:pos x="324" y="12"/>
                  </a:cxn>
                  <a:cxn ang="0">
                    <a:pos x="370" y="7"/>
                  </a:cxn>
                  <a:cxn ang="0">
                    <a:pos x="417" y="1"/>
                  </a:cxn>
                  <a:cxn ang="0">
                    <a:pos x="432" y="0"/>
                  </a:cxn>
                  <a:cxn ang="0">
                    <a:pos x="444" y="1"/>
                  </a:cxn>
                  <a:cxn ang="0">
                    <a:pos x="454" y="4"/>
                  </a:cxn>
                  <a:cxn ang="0">
                    <a:pos x="459" y="8"/>
                  </a:cxn>
                  <a:cxn ang="0">
                    <a:pos x="464" y="12"/>
                  </a:cxn>
                  <a:cxn ang="0">
                    <a:pos x="468" y="17"/>
                  </a:cxn>
                  <a:cxn ang="0">
                    <a:pos x="471" y="22"/>
                  </a:cxn>
                  <a:cxn ang="0">
                    <a:pos x="476" y="26"/>
                  </a:cxn>
                  <a:cxn ang="0">
                    <a:pos x="481" y="31"/>
                  </a:cxn>
                  <a:cxn ang="0">
                    <a:pos x="486" y="33"/>
                  </a:cxn>
                  <a:cxn ang="0">
                    <a:pos x="486" y="33"/>
                  </a:cxn>
                </a:cxnLst>
                <a:rect l="txL" t="txT" r="txR" b="txB"/>
                <a:pathLst>
                  <a:path w="486" h="153">
                    <a:moveTo>
                      <a:pt x="486" y="33"/>
                    </a:moveTo>
                    <a:lnTo>
                      <a:pt x="446" y="50"/>
                    </a:lnTo>
                    <a:lnTo>
                      <a:pt x="405" y="65"/>
                    </a:lnTo>
                    <a:lnTo>
                      <a:pt x="361" y="79"/>
                    </a:lnTo>
                    <a:lnTo>
                      <a:pt x="316" y="90"/>
                    </a:lnTo>
                    <a:lnTo>
                      <a:pt x="272" y="102"/>
                    </a:lnTo>
                    <a:lnTo>
                      <a:pt x="228" y="113"/>
                    </a:lnTo>
                    <a:lnTo>
                      <a:pt x="182" y="122"/>
                    </a:lnTo>
                    <a:lnTo>
                      <a:pt x="138" y="132"/>
                    </a:lnTo>
                    <a:lnTo>
                      <a:pt x="91" y="143"/>
                    </a:lnTo>
                    <a:lnTo>
                      <a:pt x="44" y="153"/>
                    </a:lnTo>
                    <a:lnTo>
                      <a:pt x="57" y="148"/>
                    </a:lnTo>
                    <a:lnTo>
                      <a:pt x="44" y="147"/>
                    </a:lnTo>
                    <a:lnTo>
                      <a:pt x="37" y="145"/>
                    </a:lnTo>
                    <a:lnTo>
                      <a:pt x="30" y="140"/>
                    </a:lnTo>
                    <a:lnTo>
                      <a:pt x="25" y="135"/>
                    </a:lnTo>
                    <a:lnTo>
                      <a:pt x="22" y="129"/>
                    </a:lnTo>
                    <a:lnTo>
                      <a:pt x="20" y="123"/>
                    </a:lnTo>
                    <a:lnTo>
                      <a:pt x="15" y="116"/>
                    </a:lnTo>
                    <a:lnTo>
                      <a:pt x="13" y="110"/>
                    </a:lnTo>
                    <a:lnTo>
                      <a:pt x="8" y="104"/>
                    </a:lnTo>
                    <a:lnTo>
                      <a:pt x="0" y="98"/>
                    </a:lnTo>
                    <a:lnTo>
                      <a:pt x="30" y="81"/>
                    </a:lnTo>
                    <a:lnTo>
                      <a:pt x="64" y="66"/>
                    </a:lnTo>
                    <a:lnTo>
                      <a:pt x="101" y="54"/>
                    </a:lnTo>
                    <a:lnTo>
                      <a:pt x="142" y="43"/>
                    </a:lnTo>
                    <a:lnTo>
                      <a:pt x="187" y="34"/>
                    </a:lnTo>
                    <a:lnTo>
                      <a:pt x="231" y="26"/>
                    </a:lnTo>
                    <a:lnTo>
                      <a:pt x="277" y="19"/>
                    </a:lnTo>
                    <a:lnTo>
                      <a:pt x="324" y="12"/>
                    </a:lnTo>
                    <a:lnTo>
                      <a:pt x="370" y="7"/>
                    </a:lnTo>
                    <a:lnTo>
                      <a:pt x="417" y="1"/>
                    </a:lnTo>
                    <a:lnTo>
                      <a:pt x="432" y="0"/>
                    </a:lnTo>
                    <a:lnTo>
                      <a:pt x="444" y="1"/>
                    </a:lnTo>
                    <a:lnTo>
                      <a:pt x="454" y="4"/>
                    </a:lnTo>
                    <a:lnTo>
                      <a:pt x="459" y="8"/>
                    </a:lnTo>
                    <a:lnTo>
                      <a:pt x="464" y="12"/>
                    </a:lnTo>
                    <a:lnTo>
                      <a:pt x="468" y="17"/>
                    </a:lnTo>
                    <a:lnTo>
                      <a:pt x="471" y="22"/>
                    </a:lnTo>
                    <a:lnTo>
                      <a:pt x="476" y="26"/>
                    </a:lnTo>
                    <a:lnTo>
                      <a:pt x="481" y="31"/>
                    </a:lnTo>
                    <a:lnTo>
                      <a:pt x="486" y="33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9956" name="Freeform 63"/>
              <p:cNvSpPr/>
              <p:nvPr/>
            </p:nvSpPr>
            <p:spPr>
              <a:xfrm>
                <a:off x="5020" y="1621"/>
                <a:ext cx="541" cy="161"/>
              </a:xfrm>
              <a:custGeom>
                <a:avLst/>
                <a:gdLst>
                  <a:gd name="txL" fmla="*/ 0 w 541"/>
                  <a:gd name="txT" fmla="*/ 0 h 161"/>
                  <a:gd name="txR" fmla="*/ 541 w 541"/>
                  <a:gd name="txB" fmla="*/ 161 h 161"/>
                </a:gdLst>
                <a:ahLst/>
                <a:cxnLst>
                  <a:cxn ang="0">
                    <a:pos x="522" y="99"/>
                  </a:cxn>
                  <a:cxn ang="0">
                    <a:pos x="527" y="104"/>
                  </a:cxn>
                  <a:cxn ang="0">
                    <a:pos x="534" y="109"/>
                  </a:cxn>
                  <a:cxn ang="0">
                    <a:pos x="537" y="115"/>
                  </a:cxn>
                  <a:cxn ang="0">
                    <a:pos x="541" y="120"/>
                  </a:cxn>
                  <a:cxn ang="0">
                    <a:pos x="541" y="125"/>
                  </a:cxn>
                  <a:cxn ang="0">
                    <a:pos x="541" y="131"/>
                  </a:cxn>
                  <a:cxn ang="0">
                    <a:pos x="541" y="137"/>
                  </a:cxn>
                  <a:cxn ang="0">
                    <a:pos x="537" y="141"/>
                  </a:cxn>
                  <a:cxn ang="0">
                    <a:pos x="529" y="147"/>
                  </a:cxn>
                  <a:cxn ang="0">
                    <a:pos x="522" y="152"/>
                  </a:cxn>
                  <a:cxn ang="0">
                    <a:pos x="502" y="161"/>
                  </a:cxn>
                  <a:cxn ang="0">
                    <a:pos x="456" y="144"/>
                  </a:cxn>
                  <a:cxn ang="0">
                    <a:pos x="402" y="130"/>
                  </a:cxn>
                  <a:cxn ang="0">
                    <a:pos x="345" y="118"/>
                  </a:cxn>
                  <a:cxn ang="0">
                    <a:pos x="289" y="109"/>
                  </a:cxn>
                  <a:cxn ang="0">
                    <a:pos x="230" y="99"/>
                  </a:cxn>
                  <a:cxn ang="0">
                    <a:pos x="174" y="89"/>
                  </a:cxn>
                  <a:cxn ang="0">
                    <a:pos x="122" y="77"/>
                  </a:cxn>
                  <a:cxn ang="0">
                    <a:pos x="73" y="61"/>
                  </a:cxn>
                  <a:cxn ang="0">
                    <a:pos x="32" y="42"/>
                  </a:cxn>
                  <a:cxn ang="0">
                    <a:pos x="0" y="17"/>
                  </a:cxn>
                  <a:cxn ang="0">
                    <a:pos x="7" y="9"/>
                  </a:cxn>
                  <a:cxn ang="0">
                    <a:pos x="19" y="3"/>
                  </a:cxn>
                  <a:cxn ang="0">
                    <a:pos x="37" y="1"/>
                  </a:cxn>
                  <a:cxn ang="0">
                    <a:pos x="59" y="0"/>
                  </a:cxn>
                  <a:cxn ang="0">
                    <a:pos x="81" y="0"/>
                  </a:cxn>
                  <a:cxn ang="0">
                    <a:pos x="105" y="2"/>
                  </a:cxn>
                  <a:cxn ang="0">
                    <a:pos x="130" y="4"/>
                  </a:cxn>
                  <a:cxn ang="0">
                    <a:pos x="152" y="6"/>
                  </a:cxn>
                  <a:cxn ang="0">
                    <a:pos x="176" y="10"/>
                  </a:cxn>
                  <a:cxn ang="0">
                    <a:pos x="193" y="11"/>
                  </a:cxn>
                  <a:cxn ang="0">
                    <a:pos x="522" y="99"/>
                  </a:cxn>
                  <a:cxn ang="0">
                    <a:pos x="522" y="99"/>
                  </a:cxn>
                </a:cxnLst>
                <a:rect l="txL" t="txT" r="txR" b="txB"/>
                <a:pathLst>
                  <a:path w="541" h="161">
                    <a:moveTo>
                      <a:pt x="522" y="99"/>
                    </a:moveTo>
                    <a:lnTo>
                      <a:pt x="527" y="104"/>
                    </a:lnTo>
                    <a:lnTo>
                      <a:pt x="534" y="109"/>
                    </a:lnTo>
                    <a:lnTo>
                      <a:pt x="537" y="115"/>
                    </a:lnTo>
                    <a:lnTo>
                      <a:pt x="541" y="120"/>
                    </a:lnTo>
                    <a:lnTo>
                      <a:pt x="541" y="125"/>
                    </a:lnTo>
                    <a:lnTo>
                      <a:pt x="541" y="131"/>
                    </a:lnTo>
                    <a:lnTo>
                      <a:pt x="541" y="137"/>
                    </a:lnTo>
                    <a:lnTo>
                      <a:pt x="537" y="141"/>
                    </a:lnTo>
                    <a:lnTo>
                      <a:pt x="529" y="147"/>
                    </a:lnTo>
                    <a:lnTo>
                      <a:pt x="522" y="152"/>
                    </a:lnTo>
                    <a:lnTo>
                      <a:pt x="502" y="161"/>
                    </a:lnTo>
                    <a:lnTo>
                      <a:pt x="456" y="144"/>
                    </a:lnTo>
                    <a:lnTo>
                      <a:pt x="402" y="130"/>
                    </a:lnTo>
                    <a:lnTo>
                      <a:pt x="345" y="118"/>
                    </a:lnTo>
                    <a:lnTo>
                      <a:pt x="289" y="109"/>
                    </a:lnTo>
                    <a:lnTo>
                      <a:pt x="230" y="99"/>
                    </a:lnTo>
                    <a:lnTo>
                      <a:pt x="174" y="89"/>
                    </a:lnTo>
                    <a:lnTo>
                      <a:pt x="122" y="77"/>
                    </a:lnTo>
                    <a:lnTo>
                      <a:pt x="73" y="61"/>
                    </a:lnTo>
                    <a:lnTo>
                      <a:pt x="32" y="42"/>
                    </a:lnTo>
                    <a:lnTo>
                      <a:pt x="0" y="17"/>
                    </a:lnTo>
                    <a:lnTo>
                      <a:pt x="7" y="9"/>
                    </a:lnTo>
                    <a:lnTo>
                      <a:pt x="19" y="3"/>
                    </a:lnTo>
                    <a:lnTo>
                      <a:pt x="37" y="1"/>
                    </a:lnTo>
                    <a:lnTo>
                      <a:pt x="59" y="0"/>
                    </a:lnTo>
                    <a:lnTo>
                      <a:pt x="81" y="0"/>
                    </a:lnTo>
                    <a:lnTo>
                      <a:pt x="105" y="2"/>
                    </a:lnTo>
                    <a:lnTo>
                      <a:pt x="130" y="4"/>
                    </a:lnTo>
                    <a:lnTo>
                      <a:pt x="152" y="6"/>
                    </a:lnTo>
                    <a:lnTo>
                      <a:pt x="176" y="10"/>
                    </a:lnTo>
                    <a:lnTo>
                      <a:pt x="193" y="11"/>
                    </a:lnTo>
                    <a:lnTo>
                      <a:pt x="522" y="99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9957" name="Freeform 64"/>
              <p:cNvSpPr/>
              <p:nvPr/>
            </p:nvSpPr>
            <p:spPr>
              <a:xfrm>
                <a:off x="221" y="1694"/>
                <a:ext cx="573" cy="120"/>
              </a:xfrm>
              <a:custGeom>
                <a:avLst/>
                <a:gdLst>
                  <a:gd name="txL" fmla="*/ 0 w 573"/>
                  <a:gd name="txT" fmla="*/ 0 h 120"/>
                  <a:gd name="txR" fmla="*/ 573 w 573"/>
                  <a:gd name="txB" fmla="*/ 120 h 120"/>
                </a:gdLst>
                <a:ahLst/>
                <a:cxnLst>
                  <a:cxn ang="0">
                    <a:pos x="573" y="5"/>
                  </a:cxn>
                  <a:cxn ang="0">
                    <a:pos x="573" y="16"/>
                  </a:cxn>
                  <a:cxn ang="0">
                    <a:pos x="566" y="24"/>
                  </a:cxn>
                  <a:cxn ang="0">
                    <a:pos x="554" y="32"/>
                  </a:cxn>
                  <a:cxn ang="0">
                    <a:pos x="536" y="39"/>
                  </a:cxn>
                  <a:cxn ang="0">
                    <a:pos x="517" y="44"/>
                  </a:cxn>
                  <a:cxn ang="0">
                    <a:pos x="497" y="51"/>
                  </a:cxn>
                  <a:cxn ang="0">
                    <a:pos x="478" y="57"/>
                  </a:cxn>
                  <a:cxn ang="0">
                    <a:pos x="458" y="64"/>
                  </a:cxn>
                  <a:cxn ang="0">
                    <a:pos x="443" y="71"/>
                  </a:cxn>
                  <a:cxn ang="0">
                    <a:pos x="431" y="79"/>
                  </a:cxn>
                  <a:cxn ang="0">
                    <a:pos x="389" y="80"/>
                  </a:cxn>
                  <a:cxn ang="0">
                    <a:pos x="345" y="82"/>
                  </a:cxn>
                  <a:cxn ang="0">
                    <a:pos x="301" y="84"/>
                  </a:cxn>
                  <a:cxn ang="0">
                    <a:pos x="257" y="88"/>
                  </a:cxn>
                  <a:cxn ang="0">
                    <a:pos x="213" y="92"/>
                  </a:cxn>
                  <a:cxn ang="0">
                    <a:pos x="169" y="97"/>
                  </a:cxn>
                  <a:cxn ang="0">
                    <a:pos x="127" y="101"/>
                  </a:cxn>
                  <a:cxn ang="0">
                    <a:pos x="85" y="107"/>
                  </a:cxn>
                  <a:cxn ang="0">
                    <a:pos x="46" y="114"/>
                  </a:cxn>
                  <a:cxn ang="0">
                    <a:pos x="7" y="120"/>
                  </a:cxn>
                  <a:cxn ang="0">
                    <a:pos x="2" y="115"/>
                  </a:cxn>
                  <a:cxn ang="0">
                    <a:pos x="0" y="109"/>
                  </a:cxn>
                  <a:cxn ang="0">
                    <a:pos x="0" y="105"/>
                  </a:cxn>
                  <a:cxn ang="0">
                    <a:pos x="2" y="99"/>
                  </a:cxn>
                  <a:cxn ang="0">
                    <a:pos x="4" y="95"/>
                  </a:cxn>
                  <a:cxn ang="0">
                    <a:pos x="9" y="89"/>
                  </a:cxn>
                  <a:cxn ang="0">
                    <a:pos x="14" y="84"/>
                  </a:cxn>
                  <a:cxn ang="0">
                    <a:pos x="19" y="80"/>
                  </a:cxn>
                  <a:cxn ang="0">
                    <a:pos x="27" y="75"/>
                  </a:cxn>
                  <a:cxn ang="0">
                    <a:pos x="34" y="71"/>
                  </a:cxn>
                  <a:cxn ang="0">
                    <a:pos x="80" y="55"/>
                  </a:cxn>
                  <a:cxn ang="0">
                    <a:pos x="130" y="41"/>
                  </a:cxn>
                  <a:cxn ang="0">
                    <a:pos x="179" y="28"/>
                  </a:cxn>
                  <a:cxn ang="0">
                    <a:pos x="232" y="18"/>
                  </a:cxn>
                  <a:cxn ang="0">
                    <a:pos x="284" y="10"/>
                  </a:cxn>
                  <a:cxn ang="0">
                    <a:pos x="340" y="4"/>
                  </a:cxn>
                  <a:cxn ang="0">
                    <a:pos x="397" y="1"/>
                  </a:cxn>
                  <a:cxn ang="0">
                    <a:pos x="453" y="0"/>
                  </a:cxn>
                  <a:cxn ang="0">
                    <a:pos x="514" y="1"/>
                  </a:cxn>
                  <a:cxn ang="0">
                    <a:pos x="573" y="5"/>
                  </a:cxn>
                  <a:cxn ang="0">
                    <a:pos x="573" y="5"/>
                  </a:cxn>
                </a:cxnLst>
                <a:rect l="txL" t="txT" r="txR" b="txB"/>
                <a:pathLst>
                  <a:path w="573" h="120">
                    <a:moveTo>
                      <a:pt x="573" y="5"/>
                    </a:moveTo>
                    <a:lnTo>
                      <a:pt x="573" y="16"/>
                    </a:lnTo>
                    <a:lnTo>
                      <a:pt x="566" y="24"/>
                    </a:lnTo>
                    <a:lnTo>
                      <a:pt x="554" y="32"/>
                    </a:lnTo>
                    <a:lnTo>
                      <a:pt x="536" y="39"/>
                    </a:lnTo>
                    <a:lnTo>
                      <a:pt x="517" y="44"/>
                    </a:lnTo>
                    <a:lnTo>
                      <a:pt x="497" y="51"/>
                    </a:lnTo>
                    <a:lnTo>
                      <a:pt x="478" y="57"/>
                    </a:lnTo>
                    <a:lnTo>
                      <a:pt x="458" y="64"/>
                    </a:lnTo>
                    <a:lnTo>
                      <a:pt x="443" y="71"/>
                    </a:lnTo>
                    <a:lnTo>
                      <a:pt x="431" y="79"/>
                    </a:lnTo>
                    <a:lnTo>
                      <a:pt x="389" y="80"/>
                    </a:lnTo>
                    <a:lnTo>
                      <a:pt x="345" y="82"/>
                    </a:lnTo>
                    <a:lnTo>
                      <a:pt x="301" y="84"/>
                    </a:lnTo>
                    <a:lnTo>
                      <a:pt x="257" y="88"/>
                    </a:lnTo>
                    <a:lnTo>
                      <a:pt x="213" y="92"/>
                    </a:lnTo>
                    <a:lnTo>
                      <a:pt x="169" y="97"/>
                    </a:lnTo>
                    <a:lnTo>
                      <a:pt x="127" y="101"/>
                    </a:lnTo>
                    <a:lnTo>
                      <a:pt x="85" y="107"/>
                    </a:lnTo>
                    <a:lnTo>
                      <a:pt x="46" y="114"/>
                    </a:lnTo>
                    <a:lnTo>
                      <a:pt x="7" y="120"/>
                    </a:lnTo>
                    <a:lnTo>
                      <a:pt x="2" y="115"/>
                    </a:lnTo>
                    <a:lnTo>
                      <a:pt x="0" y="109"/>
                    </a:lnTo>
                    <a:lnTo>
                      <a:pt x="0" y="105"/>
                    </a:lnTo>
                    <a:lnTo>
                      <a:pt x="2" y="99"/>
                    </a:lnTo>
                    <a:lnTo>
                      <a:pt x="4" y="95"/>
                    </a:lnTo>
                    <a:lnTo>
                      <a:pt x="9" y="89"/>
                    </a:lnTo>
                    <a:lnTo>
                      <a:pt x="14" y="84"/>
                    </a:lnTo>
                    <a:lnTo>
                      <a:pt x="19" y="80"/>
                    </a:lnTo>
                    <a:lnTo>
                      <a:pt x="27" y="75"/>
                    </a:lnTo>
                    <a:lnTo>
                      <a:pt x="34" y="71"/>
                    </a:lnTo>
                    <a:lnTo>
                      <a:pt x="80" y="55"/>
                    </a:lnTo>
                    <a:lnTo>
                      <a:pt x="130" y="41"/>
                    </a:lnTo>
                    <a:lnTo>
                      <a:pt x="179" y="28"/>
                    </a:lnTo>
                    <a:lnTo>
                      <a:pt x="232" y="18"/>
                    </a:lnTo>
                    <a:lnTo>
                      <a:pt x="284" y="10"/>
                    </a:lnTo>
                    <a:lnTo>
                      <a:pt x="340" y="4"/>
                    </a:lnTo>
                    <a:lnTo>
                      <a:pt x="397" y="1"/>
                    </a:lnTo>
                    <a:lnTo>
                      <a:pt x="453" y="0"/>
                    </a:lnTo>
                    <a:lnTo>
                      <a:pt x="514" y="1"/>
                    </a:lnTo>
                    <a:lnTo>
                      <a:pt x="573" y="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9958" name="Freeform 65"/>
              <p:cNvSpPr/>
              <p:nvPr/>
            </p:nvSpPr>
            <p:spPr>
              <a:xfrm>
                <a:off x="4954" y="1711"/>
                <a:ext cx="563" cy="177"/>
              </a:xfrm>
              <a:custGeom>
                <a:avLst/>
                <a:gdLst>
                  <a:gd name="txL" fmla="*/ 0 w 563"/>
                  <a:gd name="txT" fmla="*/ 0 h 177"/>
                  <a:gd name="txR" fmla="*/ 563 w 563"/>
                  <a:gd name="txB" fmla="*/ 177 h 177"/>
                </a:gdLst>
                <a:ahLst/>
                <a:cxnLst>
                  <a:cxn ang="0">
                    <a:pos x="561" y="95"/>
                  </a:cxn>
                  <a:cxn ang="0">
                    <a:pos x="563" y="107"/>
                  </a:cxn>
                  <a:cxn ang="0">
                    <a:pos x="561" y="118"/>
                  </a:cxn>
                  <a:cxn ang="0">
                    <a:pos x="554" y="128"/>
                  </a:cxn>
                  <a:cxn ang="0">
                    <a:pos x="544" y="138"/>
                  </a:cxn>
                  <a:cxn ang="0">
                    <a:pos x="531" y="146"/>
                  </a:cxn>
                  <a:cxn ang="0">
                    <a:pos x="514" y="154"/>
                  </a:cxn>
                  <a:cxn ang="0">
                    <a:pos x="497" y="160"/>
                  </a:cxn>
                  <a:cxn ang="0">
                    <a:pos x="478" y="167"/>
                  </a:cxn>
                  <a:cxn ang="0">
                    <a:pos x="458" y="172"/>
                  </a:cxn>
                  <a:cxn ang="0">
                    <a:pos x="436" y="177"/>
                  </a:cxn>
                  <a:cxn ang="0">
                    <a:pos x="436" y="144"/>
                  </a:cxn>
                  <a:cxn ang="0">
                    <a:pos x="392" y="135"/>
                  </a:cxn>
                  <a:cxn ang="0">
                    <a:pos x="348" y="123"/>
                  </a:cxn>
                  <a:cxn ang="0">
                    <a:pos x="304" y="112"/>
                  </a:cxn>
                  <a:cxn ang="0">
                    <a:pos x="259" y="99"/>
                  </a:cxn>
                  <a:cxn ang="0">
                    <a:pos x="215" y="87"/>
                  </a:cxn>
                  <a:cxn ang="0">
                    <a:pos x="171" y="73"/>
                  </a:cxn>
                  <a:cxn ang="0">
                    <a:pos x="127" y="60"/>
                  </a:cxn>
                  <a:cxn ang="0">
                    <a:pos x="85" y="49"/>
                  </a:cxn>
                  <a:cxn ang="0">
                    <a:pos x="44" y="39"/>
                  </a:cxn>
                  <a:cxn ang="0">
                    <a:pos x="2" y="30"/>
                  </a:cxn>
                  <a:cxn ang="0">
                    <a:pos x="0" y="24"/>
                  </a:cxn>
                  <a:cxn ang="0">
                    <a:pos x="0" y="19"/>
                  </a:cxn>
                  <a:cxn ang="0">
                    <a:pos x="2" y="16"/>
                  </a:cxn>
                  <a:cxn ang="0">
                    <a:pos x="7" y="12"/>
                  </a:cxn>
                  <a:cxn ang="0">
                    <a:pos x="12" y="10"/>
                  </a:cxn>
                  <a:cxn ang="0">
                    <a:pos x="19" y="8"/>
                  </a:cxn>
                  <a:cxn ang="0">
                    <a:pos x="27" y="7"/>
                  </a:cxn>
                  <a:cxn ang="0">
                    <a:pos x="34" y="4"/>
                  </a:cxn>
                  <a:cxn ang="0">
                    <a:pos x="41" y="2"/>
                  </a:cxn>
                  <a:cxn ang="0">
                    <a:pos x="46" y="0"/>
                  </a:cxn>
                  <a:cxn ang="0">
                    <a:pos x="103" y="4"/>
                  </a:cxn>
                  <a:cxn ang="0">
                    <a:pos x="159" y="9"/>
                  </a:cxn>
                  <a:cxn ang="0">
                    <a:pos x="215" y="15"/>
                  </a:cxn>
                  <a:cxn ang="0">
                    <a:pos x="272" y="22"/>
                  </a:cxn>
                  <a:cxn ang="0">
                    <a:pos x="326" y="30"/>
                  </a:cxn>
                  <a:cxn ang="0">
                    <a:pos x="377" y="39"/>
                  </a:cxn>
                  <a:cxn ang="0">
                    <a:pos x="429" y="50"/>
                  </a:cxn>
                  <a:cxn ang="0">
                    <a:pos x="475" y="63"/>
                  </a:cxn>
                  <a:cxn ang="0">
                    <a:pos x="519" y="78"/>
                  </a:cxn>
                  <a:cxn ang="0">
                    <a:pos x="561" y="95"/>
                  </a:cxn>
                  <a:cxn ang="0">
                    <a:pos x="561" y="95"/>
                  </a:cxn>
                </a:cxnLst>
                <a:rect l="txL" t="txT" r="txR" b="txB"/>
                <a:pathLst>
                  <a:path w="563" h="177">
                    <a:moveTo>
                      <a:pt x="561" y="95"/>
                    </a:moveTo>
                    <a:lnTo>
                      <a:pt x="563" y="107"/>
                    </a:lnTo>
                    <a:lnTo>
                      <a:pt x="561" y="118"/>
                    </a:lnTo>
                    <a:lnTo>
                      <a:pt x="554" y="128"/>
                    </a:lnTo>
                    <a:lnTo>
                      <a:pt x="544" y="138"/>
                    </a:lnTo>
                    <a:lnTo>
                      <a:pt x="531" y="146"/>
                    </a:lnTo>
                    <a:lnTo>
                      <a:pt x="514" y="154"/>
                    </a:lnTo>
                    <a:lnTo>
                      <a:pt x="497" y="160"/>
                    </a:lnTo>
                    <a:lnTo>
                      <a:pt x="478" y="167"/>
                    </a:lnTo>
                    <a:lnTo>
                      <a:pt x="458" y="172"/>
                    </a:lnTo>
                    <a:lnTo>
                      <a:pt x="436" y="177"/>
                    </a:lnTo>
                    <a:lnTo>
                      <a:pt x="436" y="144"/>
                    </a:lnTo>
                    <a:lnTo>
                      <a:pt x="392" y="135"/>
                    </a:lnTo>
                    <a:lnTo>
                      <a:pt x="348" y="123"/>
                    </a:lnTo>
                    <a:lnTo>
                      <a:pt x="304" y="112"/>
                    </a:lnTo>
                    <a:lnTo>
                      <a:pt x="259" y="99"/>
                    </a:lnTo>
                    <a:lnTo>
                      <a:pt x="215" y="87"/>
                    </a:lnTo>
                    <a:lnTo>
                      <a:pt x="171" y="73"/>
                    </a:lnTo>
                    <a:lnTo>
                      <a:pt x="127" y="60"/>
                    </a:lnTo>
                    <a:lnTo>
                      <a:pt x="85" y="49"/>
                    </a:lnTo>
                    <a:lnTo>
                      <a:pt x="44" y="39"/>
                    </a:lnTo>
                    <a:lnTo>
                      <a:pt x="2" y="30"/>
                    </a:lnTo>
                    <a:lnTo>
                      <a:pt x="0" y="24"/>
                    </a:lnTo>
                    <a:lnTo>
                      <a:pt x="0" y="19"/>
                    </a:lnTo>
                    <a:lnTo>
                      <a:pt x="2" y="16"/>
                    </a:lnTo>
                    <a:lnTo>
                      <a:pt x="7" y="12"/>
                    </a:lnTo>
                    <a:lnTo>
                      <a:pt x="12" y="10"/>
                    </a:lnTo>
                    <a:lnTo>
                      <a:pt x="19" y="8"/>
                    </a:lnTo>
                    <a:lnTo>
                      <a:pt x="27" y="7"/>
                    </a:lnTo>
                    <a:lnTo>
                      <a:pt x="34" y="4"/>
                    </a:lnTo>
                    <a:lnTo>
                      <a:pt x="41" y="2"/>
                    </a:lnTo>
                    <a:lnTo>
                      <a:pt x="46" y="0"/>
                    </a:lnTo>
                    <a:lnTo>
                      <a:pt x="103" y="4"/>
                    </a:lnTo>
                    <a:lnTo>
                      <a:pt x="159" y="9"/>
                    </a:lnTo>
                    <a:lnTo>
                      <a:pt x="215" y="15"/>
                    </a:lnTo>
                    <a:lnTo>
                      <a:pt x="272" y="22"/>
                    </a:lnTo>
                    <a:lnTo>
                      <a:pt x="326" y="30"/>
                    </a:lnTo>
                    <a:lnTo>
                      <a:pt x="377" y="39"/>
                    </a:lnTo>
                    <a:lnTo>
                      <a:pt x="429" y="50"/>
                    </a:lnTo>
                    <a:lnTo>
                      <a:pt x="475" y="63"/>
                    </a:lnTo>
                    <a:lnTo>
                      <a:pt x="519" y="78"/>
                    </a:lnTo>
                    <a:lnTo>
                      <a:pt x="561" y="9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9959" name="Freeform 66"/>
              <p:cNvSpPr/>
              <p:nvPr/>
            </p:nvSpPr>
            <p:spPr>
              <a:xfrm>
                <a:off x="211" y="1792"/>
                <a:ext cx="554" cy="137"/>
              </a:xfrm>
              <a:custGeom>
                <a:avLst/>
                <a:gdLst>
                  <a:gd name="txL" fmla="*/ 0 w 554"/>
                  <a:gd name="txT" fmla="*/ 0 h 137"/>
                  <a:gd name="txR" fmla="*/ 554 w 554"/>
                  <a:gd name="txB" fmla="*/ 137 h 137"/>
                </a:gdLst>
                <a:ahLst/>
                <a:cxnLst>
                  <a:cxn ang="0">
                    <a:pos x="554" y="22"/>
                  </a:cxn>
                  <a:cxn ang="0">
                    <a:pos x="546" y="42"/>
                  </a:cxn>
                  <a:cxn ang="0">
                    <a:pos x="512" y="53"/>
                  </a:cxn>
                  <a:cxn ang="0">
                    <a:pos x="473" y="61"/>
                  </a:cxn>
                  <a:cxn ang="0">
                    <a:pos x="434" y="67"/>
                  </a:cxn>
                  <a:cxn ang="0">
                    <a:pos x="392" y="73"/>
                  </a:cxn>
                  <a:cxn ang="0">
                    <a:pos x="350" y="79"/>
                  </a:cxn>
                  <a:cxn ang="0">
                    <a:pos x="311" y="83"/>
                  </a:cxn>
                  <a:cxn ang="0">
                    <a:pos x="272" y="90"/>
                  </a:cxn>
                  <a:cxn ang="0">
                    <a:pos x="235" y="98"/>
                  </a:cxn>
                  <a:cxn ang="0">
                    <a:pos x="201" y="109"/>
                  </a:cxn>
                  <a:cxn ang="0">
                    <a:pos x="169" y="121"/>
                  </a:cxn>
                  <a:cxn ang="0">
                    <a:pos x="54" y="137"/>
                  </a:cxn>
                  <a:cxn ang="0">
                    <a:pos x="49" y="129"/>
                  </a:cxn>
                  <a:cxn ang="0">
                    <a:pos x="41" y="120"/>
                  </a:cxn>
                  <a:cxn ang="0">
                    <a:pos x="34" y="112"/>
                  </a:cxn>
                  <a:cxn ang="0">
                    <a:pos x="27" y="104"/>
                  </a:cxn>
                  <a:cxn ang="0">
                    <a:pos x="19" y="96"/>
                  </a:cxn>
                  <a:cxn ang="0">
                    <a:pos x="12" y="87"/>
                  </a:cxn>
                  <a:cxn ang="0">
                    <a:pos x="7" y="78"/>
                  </a:cxn>
                  <a:cxn ang="0">
                    <a:pos x="2" y="70"/>
                  </a:cxn>
                  <a:cxn ang="0">
                    <a:pos x="0" y="61"/>
                  </a:cxn>
                  <a:cxn ang="0">
                    <a:pos x="0" y="51"/>
                  </a:cxn>
                  <a:cxn ang="0">
                    <a:pos x="49" y="40"/>
                  </a:cxn>
                  <a:cxn ang="0">
                    <a:pos x="98" y="30"/>
                  </a:cxn>
                  <a:cxn ang="0">
                    <a:pos x="147" y="21"/>
                  </a:cxn>
                  <a:cxn ang="0">
                    <a:pos x="193" y="14"/>
                  </a:cxn>
                  <a:cxn ang="0">
                    <a:pos x="245" y="8"/>
                  </a:cxn>
                  <a:cxn ang="0">
                    <a:pos x="294" y="3"/>
                  </a:cxn>
                  <a:cxn ang="0">
                    <a:pos x="348" y="1"/>
                  </a:cxn>
                  <a:cxn ang="0">
                    <a:pos x="402" y="0"/>
                  </a:cxn>
                  <a:cxn ang="0">
                    <a:pos x="461" y="0"/>
                  </a:cxn>
                  <a:cxn ang="0">
                    <a:pos x="522" y="1"/>
                  </a:cxn>
                  <a:cxn ang="0">
                    <a:pos x="554" y="22"/>
                  </a:cxn>
                  <a:cxn ang="0">
                    <a:pos x="554" y="22"/>
                  </a:cxn>
                </a:cxnLst>
                <a:rect l="txL" t="txT" r="txR" b="txB"/>
                <a:pathLst>
                  <a:path w="554" h="137">
                    <a:moveTo>
                      <a:pt x="554" y="22"/>
                    </a:moveTo>
                    <a:lnTo>
                      <a:pt x="546" y="42"/>
                    </a:lnTo>
                    <a:lnTo>
                      <a:pt x="512" y="53"/>
                    </a:lnTo>
                    <a:lnTo>
                      <a:pt x="473" y="61"/>
                    </a:lnTo>
                    <a:lnTo>
                      <a:pt x="434" y="67"/>
                    </a:lnTo>
                    <a:lnTo>
                      <a:pt x="392" y="73"/>
                    </a:lnTo>
                    <a:lnTo>
                      <a:pt x="350" y="79"/>
                    </a:lnTo>
                    <a:lnTo>
                      <a:pt x="311" y="83"/>
                    </a:lnTo>
                    <a:lnTo>
                      <a:pt x="272" y="90"/>
                    </a:lnTo>
                    <a:lnTo>
                      <a:pt x="235" y="98"/>
                    </a:lnTo>
                    <a:lnTo>
                      <a:pt x="201" y="109"/>
                    </a:lnTo>
                    <a:lnTo>
                      <a:pt x="169" y="121"/>
                    </a:lnTo>
                    <a:lnTo>
                      <a:pt x="54" y="137"/>
                    </a:lnTo>
                    <a:lnTo>
                      <a:pt x="49" y="129"/>
                    </a:lnTo>
                    <a:lnTo>
                      <a:pt x="41" y="120"/>
                    </a:lnTo>
                    <a:lnTo>
                      <a:pt x="34" y="112"/>
                    </a:lnTo>
                    <a:lnTo>
                      <a:pt x="27" y="104"/>
                    </a:lnTo>
                    <a:lnTo>
                      <a:pt x="19" y="96"/>
                    </a:lnTo>
                    <a:lnTo>
                      <a:pt x="12" y="87"/>
                    </a:lnTo>
                    <a:lnTo>
                      <a:pt x="7" y="78"/>
                    </a:lnTo>
                    <a:lnTo>
                      <a:pt x="2" y="70"/>
                    </a:lnTo>
                    <a:lnTo>
                      <a:pt x="0" y="61"/>
                    </a:lnTo>
                    <a:lnTo>
                      <a:pt x="0" y="51"/>
                    </a:lnTo>
                    <a:lnTo>
                      <a:pt x="49" y="40"/>
                    </a:lnTo>
                    <a:lnTo>
                      <a:pt x="98" y="30"/>
                    </a:lnTo>
                    <a:lnTo>
                      <a:pt x="147" y="21"/>
                    </a:lnTo>
                    <a:lnTo>
                      <a:pt x="193" y="14"/>
                    </a:lnTo>
                    <a:lnTo>
                      <a:pt x="245" y="8"/>
                    </a:lnTo>
                    <a:lnTo>
                      <a:pt x="294" y="3"/>
                    </a:lnTo>
                    <a:lnTo>
                      <a:pt x="348" y="1"/>
                    </a:lnTo>
                    <a:lnTo>
                      <a:pt x="402" y="0"/>
                    </a:lnTo>
                    <a:lnTo>
                      <a:pt x="461" y="0"/>
                    </a:lnTo>
                    <a:lnTo>
                      <a:pt x="522" y="1"/>
                    </a:lnTo>
                    <a:lnTo>
                      <a:pt x="554" y="22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9960" name="Freeform 67"/>
              <p:cNvSpPr/>
              <p:nvPr/>
            </p:nvSpPr>
            <p:spPr>
              <a:xfrm>
                <a:off x="5044" y="1851"/>
                <a:ext cx="397" cy="127"/>
              </a:xfrm>
              <a:custGeom>
                <a:avLst/>
                <a:gdLst>
                  <a:gd name="txL" fmla="*/ 0 w 397"/>
                  <a:gd name="txT" fmla="*/ 0 h 127"/>
                  <a:gd name="txR" fmla="*/ 397 w 397"/>
                  <a:gd name="txB" fmla="*/ 127 h 127"/>
                </a:gdLst>
                <a:ahLst/>
                <a:cxnLst>
                  <a:cxn ang="0">
                    <a:pos x="397" y="75"/>
                  </a:cxn>
                  <a:cxn ang="0">
                    <a:pos x="397" y="80"/>
                  </a:cxn>
                  <a:cxn ang="0">
                    <a:pos x="392" y="87"/>
                  </a:cxn>
                  <a:cxn ang="0">
                    <a:pos x="390" y="94"/>
                  </a:cxn>
                  <a:cxn ang="0">
                    <a:pos x="383" y="100"/>
                  </a:cxn>
                  <a:cxn ang="0">
                    <a:pos x="378" y="107"/>
                  </a:cxn>
                  <a:cxn ang="0">
                    <a:pos x="370" y="112"/>
                  </a:cxn>
                  <a:cxn ang="0">
                    <a:pos x="361" y="117"/>
                  </a:cxn>
                  <a:cxn ang="0">
                    <a:pos x="351" y="122"/>
                  </a:cxn>
                  <a:cxn ang="0">
                    <a:pos x="341" y="125"/>
                  </a:cxn>
                  <a:cxn ang="0">
                    <a:pos x="329" y="127"/>
                  </a:cxn>
                  <a:cxn ang="0">
                    <a:pos x="297" y="118"/>
                  </a:cxn>
                  <a:cxn ang="0">
                    <a:pos x="263" y="110"/>
                  </a:cxn>
                  <a:cxn ang="0">
                    <a:pos x="228" y="102"/>
                  </a:cxn>
                  <a:cxn ang="0">
                    <a:pos x="191" y="95"/>
                  </a:cxn>
                  <a:cxn ang="0">
                    <a:pos x="157" y="87"/>
                  </a:cxn>
                  <a:cxn ang="0">
                    <a:pos x="123" y="79"/>
                  </a:cxn>
                  <a:cxn ang="0">
                    <a:pos x="91" y="71"/>
                  </a:cxn>
                  <a:cxn ang="0">
                    <a:pos x="59" y="61"/>
                  </a:cxn>
                  <a:cxn ang="0">
                    <a:pos x="30" y="51"/>
                  </a:cxn>
                  <a:cxn ang="0">
                    <a:pos x="0" y="37"/>
                  </a:cxn>
                  <a:cxn ang="0">
                    <a:pos x="5" y="30"/>
                  </a:cxn>
                  <a:cxn ang="0">
                    <a:pos x="10" y="23"/>
                  </a:cxn>
                  <a:cxn ang="0">
                    <a:pos x="17" y="19"/>
                  </a:cxn>
                  <a:cxn ang="0">
                    <a:pos x="25" y="13"/>
                  </a:cxn>
                  <a:cxn ang="0">
                    <a:pos x="35" y="10"/>
                  </a:cxn>
                  <a:cxn ang="0">
                    <a:pos x="44" y="6"/>
                  </a:cxn>
                  <a:cxn ang="0">
                    <a:pos x="57" y="4"/>
                  </a:cxn>
                  <a:cxn ang="0">
                    <a:pos x="71" y="2"/>
                  </a:cxn>
                  <a:cxn ang="0">
                    <a:pos x="86" y="0"/>
                  </a:cxn>
                  <a:cxn ang="0">
                    <a:pos x="101" y="0"/>
                  </a:cxn>
                  <a:cxn ang="0">
                    <a:pos x="130" y="5"/>
                  </a:cxn>
                  <a:cxn ang="0">
                    <a:pos x="162" y="10"/>
                  </a:cxn>
                  <a:cxn ang="0">
                    <a:pos x="194" y="15"/>
                  </a:cxn>
                  <a:cxn ang="0">
                    <a:pos x="226" y="21"/>
                  </a:cxn>
                  <a:cxn ang="0">
                    <a:pos x="258" y="28"/>
                  </a:cxn>
                  <a:cxn ang="0">
                    <a:pos x="290" y="35"/>
                  </a:cxn>
                  <a:cxn ang="0">
                    <a:pos x="319" y="43"/>
                  </a:cxn>
                  <a:cxn ang="0">
                    <a:pos x="348" y="53"/>
                  </a:cxn>
                  <a:cxn ang="0">
                    <a:pos x="373" y="63"/>
                  </a:cxn>
                  <a:cxn ang="0">
                    <a:pos x="397" y="75"/>
                  </a:cxn>
                  <a:cxn ang="0">
                    <a:pos x="397" y="75"/>
                  </a:cxn>
                </a:cxnLst>
                <a:rect l="txL" t="txT" r="txR" b="txB"/>
                <a:pathLst>
                  <a:path w="397" h="127">
                    <a:moveTo>
                      <a:pt x="397" y="75"/>
                    </a:moveTo>
                    <a:lnTo>
                      <a:pt x="397" y="80"/>
                    </a:lnTo>
                    <a:lnTo>
                      <a:pt x="392" y="87"/>
                    </a:lnTo>
                    <a:lnTo>
                      <a:pt x="390" y="94"/>
                    </a:lnTo>
                    <a:lnTo>
                      <a:pt x="383" y="100"/>
                    </a:lnTo>
                    <a:lnTo>
                      <a:pt x="378" y="107"/>
                    </a:lnTo>
                    <a:lnTo>
                      <a:pt x="370" y="112"/>
                    </a:lnTo>
                    <a:lnTo>
                      <a:pt x="361" y="117"/>
                    </a:lnTo>
                    <a:lnTo>
                      <a:pt x="351" y="122"/>
                    </a:lnTo>
                    <a:lnTo>
                      <a:pt x="341" y="125"/>
                    </a:lnTo>
                    <a:lnTo>
                      <a:pt x="329" y="127"/>
                    </a:lnTo>
                    <a:lnTo>
                      <a:pt x="297" y="118"/>
                    </a:lnTo>
                    <a:lnTo>
                      <a:pt x="263" y="110"/>
                    </a:lnTo>
                    <a:lnTo>
                      <a:pt x="228" y="102"/>
                    </a:lnTo>
                    <a:lnTo>
                      <a:pt x="191" y="95"/>
                    </a:lnTo>
                    <a:lnTo>
                      <a:pt x="157" y="87"/>
                    </a:lnTo>
                    <a:lnTo>
                      <a:pt x="123" y="79"/>
                    </a:lnTo>
                    <a:lnTo>
                      <a:pt x="91" y="71"/>
                    </a:lnTo>
                    <a:lnTo>
                      <a:pt x="59" y="61"/>
                    </a:lnTo>
                    <a:lnTo>
                      <a:pt x="30" y="51"/>
                    </a:lnTo>
                    <a:lnTo>
                      <a:pt x="0" y="37"/>
                    </a:lnTo>
                    <a:lnTo>
                      <a:pt x="5" y="30"/>
                    </a:lnTo>
                    <a:lnTo>
                      <a:pt x="10" y="23"/>
                    </a:lnTo>
                    <a:lnTo>
                      <a:pt x="17" y="19"/>
                    </a:lnTo>
                    <a:lnTo>
                      <a:pt x="25" y="13"/>
                    </a:lnTo>
                    <a:lnTo>
                      <a:pt x="35" y="10"/>
                    </a:lnTo>
                    <a:lnTo>
                      <a:pt x="44" y="6"/>
                    </a:lnTo>
                    <a:lnTo>
                      <a:pt x="57" y="4"/>
                    </a:lnTo>
                    <a:lnTo>
                      <a:pt x="71" y="2"/>
                    </a:lnTo>
                    <a:lnTo>
                      <a:pt x="86" y="0"/>
                    </a:lnTo>
                    <a:lnTo>
                      <a:pt x="101" y="0"/>
                    </a:lnTo>
                    <a:lnTo>
                      <a:pt x="130" y="5"/>
                    </a:lnTo>
                    <a:lnTo>
                      <a:pt x="162" y="10"/>
                    </a:lnTo>
                    <a:lnTo>
                      <a:pt x="194" y="15"/>
                    </a:lnTo>
                    <a:lnTo>
                      <a:pt x="226" y="21"/>
                    </a:lnTo>
                    <a:lnTo>
                      <a:pt x="258" y="28"/>
                    </a:lnTo>
                    <a:lnTo>
                      <a:pt x="290" y="35"/>
                    </a:lnTo>
                    <a:lnTo>
                      <a:pt x="319" y="43"/>
                    </a:lnTo>
                    <a:lnTo>
                      <a:pt x="348" y="53"/>
                    </a:lnTo>
                    <a:lnTo>
                      <a:pt x="373" y="63"/>
                    </a:lnTo>
                    <a:lnTo>
                      <a:pt x="397" y="75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  <p:sp>
            <p:nvSpPr>
              <p:cNvPr id="79961" name="Freeform 68"/>
              <p:cNvSpPr/>
              <p:nvPr/>
            </p:nvSpPr>
            <p:spPr>
              <a:xfrm>
                <a:off x="235" y="1917"/>
                <a:ext cx="397" cy="132"/>
              </a:xfrm>
              <a:custGeom>
                <a:avLst/>
                <a:gdLst>
                  <a:gd name="txL" fmla="*/ 0 w 397"/>
                  <a:gd name="txT" fmla="*/ 0 h 132"/>
                  <a:gd name="txR" fmla="*/ 397 w 397"/>
                  <a:gd name="txB" fmla="*/ 132 h 132"/>
                </a:gdLst>
                <a:ahLst/>
                <a:cxnLst>
                  <a:cxn ang="0">
                    <a:pos x="397" y="24"/>
                  </a:cxn>
                  <a:cxn ang="0">
                    <a:pos x="388" y="40"/>
                  </a:cxn>
                  <a:cxn ang="0">
                    <a:pos x="370" y="52"/>
                  </a:cxn>
                  <a:cxn ang="0">
                    <a:pos x="348" y="62"/>
                  </a:cxn>
                  <a:cxn ang="0">
                    <a:pos x="319" y="69"/>
                  </a:cxn>
                  <a:cxn ang="0">
                    <a:pos x="290" y="75"/>
                  </a:cxn>
                  <a:cxn ang="0">
                    <a:pos x="255" y="80"/>
                  </a:cxn>
                  <a:cxn ang="0">
                    <a:pos x="221" y="83"/>
                  </a:cxn>
                  <a:cxn ang="0">
                    <a:pos x="187" y="88"/>
                  </a:cxn>
                  <a:cxn ang="0">
                    <a:pos x="155" y="93"/>
                  </a:cxn>
                  <a:cxn ang="0">
                    <a:pos x="125" y="99"/>
                  </a:cxn>
                  <a:cxn ang="0">
                    <a:pos x="128" y="102"/>
                  </a:cxn>
                  <a:cxn ang="0">
                    <a:pos x="130" y="106"/>
                  </a:cxn>
                  <a:cxn ang="0">
                    <a:pos x="135" y="109"/>
                  </a:cxn>
                  <a:cxn ang="0">
                    <a:pos x="138" y="112"/>
                  </a:cxn>
                  <a:cxn ang="0">
                    <a:pos x="140" y="115"/>
                  </a:cxn>
                  <a:cxn ang="0">
                    <a:pos x="142" y="118"/>
                  </a:cxn>
                  <a:cxn ang="0">
                    <a:pos x="145" y="122"/>
                  </a:cxn>
                  <a:cxn ang="0">
                    <a:pos x="142" y="125"/>
                  </a:cxn>
                  <a:cxn ang="0">
                    <a:pos x="140" y="129"/>
                  </a:cxn>
                  <a:cxn ang="0">
                    <a:pos x="133" y="132"/>
                  </a:cxn>
                  <a:cxn ang="0">
                    <a:pos x="118" y="130"/>
                  </a:cxn>
                  <a:cxn ang="0">
                    <a:pos x="103" y="128"/>
                  </a:cxn>
                  <a:cxn ang="0">
                    <a:pos x="91" y="124"/>
                  </a:cxn>
                  <a:cxn ang="0">
                    <a:pos x="76" y="121"/>
                  </a:cxn>
                  <a:cxn ang="0">
                    <a:pos x="62" y="116"/>
                  </a:cxn>
                  <a:cxn ang="0">
                    <a:pos x="49" y="110"/>
                  </a:cxn>
                  <a:cxn ang="0">
                    <a:pos x="37" y="106"/>
                  </a:cxn>
                  <a:cxn ang="0">
                    <a:pos x="27" y="99"/>
                  </a:cxn>
                  <a:cxn ang="0">
                    <a:pos x="20" y="93"/>
                  </a:cxn>
                  <a:cxn ang="0">
                    <a:pos x="13" y="85"/>
                  </a:cxn>
                  <a:cxn ang="0">
                    <a:pos x="3" y="77"/>
                  </a:cxn>
                  <a:cxn ang="0">
                    <a:pos x="0" y="69"/>
                  </a:cxn>
                  <a:cxn ang="0">
                    <a:pos x="0" y="61"/>
                  </a:cxn>
                  <a:cxn ang="0">
                    <a:pos x="5" y="53"/>
                  </a:cxn>
                  <a:cxn ang="0">
                    <a:pos x="15" y="46"/>
                  </a:cxn>
                  <a:cxn ang="0">
                    <a:pos x="25" y="40"/>
                  </a:cxn>
                  <a:cxn ang="0">
                    <a:pos x="37" y="33"/>
                  </a:cxn>
                  <a:cxn ang="0">
                    <a:pos x="52" y="28"/>
                  </a:cxn>
                  <a:cxn ang="0">
                    <a:pos x="66" y="24"/>
                  </a:cxn>
                  <a:cxn ang="0">
                    <a:pos x="81" y="20"/>
                  </a:cxn>
                  <a:cxn ang="0">
                    <a:pos x="113" y="16"/>
                  </a:cxn>
                  <a:cxn ang="0">
                    <a:pos x="145" y="10"/>
                  </a:cxn>
                  <a:cxn ang="0">
                    <a:pos x="179" y="5"/>
                  </a:cxn>
                  <a:cxn ang="0">
                    <a:pos x="214" y="2"/>
                  </a:cxn>
                  <a:cxn ang="0">
                    <a:pos x="245" y="0"/>
                  </a:cxn>
                  <a:cxn ang="0">
                    <a:pos x="280" y="0"/>
                  </a:cxn>
                  <a:cxn ang="0">
                    <a:pos x="312" y="1"/>
                  </a:cxn>
                  <a:cxn ang="0">
                    <a:pos x="341" y="5"/>
                  </a:cxn>
                  <a:cxn ang="0">
                    <a:pos x="370" y="13"/>
                  </a:cxn>
                  <a:cxn ang="0">
                    <a:pos x="397" y="24"/>
                  </a:cxn>
                  <a:cxn ang="0">
                    <a:pos x="397" y="24"/>
                  </a:cxn>
                </a:cxnLst>
                <a:rect l="txL" t="txT" r="txR" b="txB"/>
                <a:pathLst>
                  <a:path w="397" h="132">
                    <a:moveTo>
                      <a:pt x="397" y="24"/>
                    </a:moveTo>
                    <a:lnTo>
                      <a:pt x="388" y="40"/>
                    </a:lnTo>
                    <a:lnTo>
                      <a:pt x="370" y="52"/>
                    </a:lnTo>
                    <a:lnTo>
                      <a:pt x="348" y="62"/>
                    </a:lnTo>
                    <a:lnTo>
                      <a:pt x="319" y="69"/>
                    </a:lnTo>
                    <a:lnTo>
                      <a:pt x="290" y="75"/>
                    </a:lnTo>
                    <a:lnTo>
                      <a:pt x="255" y="80"/>
                    </a:lnTo>
                    <a:lnTo>
                      <a:pt x="221" y="83"/>
                    </a:lnTo>
                    <a:lnTo>
                      <a:pt x="187" y="88"/>
                    </a:lnTo>
                    <a:lnTo>
                      <a:pt x="155" y="93"/>
                    </a:lnTo>
                    <a:lnTo>
                      <a:pt x="125" y="99"/>
                    </a:lnTo>
                    <a:lnTo>
                      <a:pt x="128" y="102"/>
                    </a:lnTo>
                    <a:lnTo>
                      <a:pt x="130" y="106"/>
                    </a:lnTo>
                    <a:lnTo>
                      <a:pt x="135" y="109"/>
                    </a:lnTo>
                    <a:lnTo>
                      <a:pt x="138" y="112"/>
                    </a:lnTo>
                    <a:lnTo>
                      <a:pt x="140" y="115"/>
                    </a:lnTo>
                    <a:lnTo>
                      <a:pt x="142" y="118"/>
                    </a:lnTo>
                    <a:lnTo>
                      <a:pt x="145" y="122"/>
                    </a:lnTo>
                    <a:lnTo>
                      <a:pt x="142" y="125"/>
                    </a:lnTo>
                    <a:lnTo>
                      <a:pt x="140" y="129"/>
                    </a:lnTo>
                    <a:lnTo>
                      <a:pt x="133" y="132"/>
                    </a:lnTo>
                    <a:lnTo>
                      <a:pt x="118" y="130"/>
                    </a:lnTo>
                    <a:lnTo>
                      <a:pt x="103" y="128"/>
                    </a:lnTo>
                    <a:lnTo>
                      <a:pt x="91" y="124"/>
                    </a:lnTo>
                    <a:lnTo>
                      <a:pt x="76" y="121"/>
                    </a:lnTo>
                    <a:lnTo>
                      <a:pt x="62" y="116"/>
                    </a:lnTo>
                    <a:lnTo>
                      <a:pt x="49" y="110"/>
                    </a:lnTo>
                    <a:lnTo>
                      <a:pt x="37" y="106"/>
                    </a:lnTo>
                    <a:lnTo>
                      <a:pt x="27" y="99"/>
                    </a:lnTo>
                    <a:lnTo>
                      <a:pt x="20" y="93"/>
                    </a:lnTo>
                    <a:lnTo>
                      <a:pt x="13" y="85"/>
                    </a:lnTo>
                    <a:lnTo>
                      <a:pt x="3" y="77"/>
                    </a:lnTo>
                    <a:lnTo>
                      <a:pt x="0" y="69"/>
                    </a:lnTo>
                    <a:lnTo>
                      <a:pt x="0" y="61"/>
                    </a:lnTo>
                    <a:lnTo>
                      <a:pt x="5" y="53"/>
                    </a:lnTo>
                    <a:lnTo>
                      <a:pt x="15" y="46"/>
                    </a:lnTo>
                    <a:lnTo>
                      <a:pt x="25" y="40"/>
                    </a:lnTo>
                    <a:lnTo>
                      <a:pt x="37" y="33"/>
                    </a:lnTo>
                    <a:lnTo>
                      <a:pt x="52" y="28"/>
                    </a:lnTo>
                    <a:lnTo>
                      <a:pt x="66" y="24"/>
                    </a:lnTo>
                    <a:lnTo>
                      <a:pt x="81" y="20"/>
                    </a:lnTo>
                    <a:lnTo>
                      <a:pt x="113" y="16"/>
                    </a:lnTo>
                    <a:lnTo>
                      <a:pt x="145" y="10"/>
                    </a:lnTo>
                    <a:lnTo>
                      <a:pt x="179" y="5"/>
                    </a:lnTo>
                    <a:lnTo>
                      <a:pt x="214" y="2"/>
                    </a:lnTo>
                    <a:lnTo>
                      <a:pt x="245" y="0"/>
                    </a:lnTo>
                    <a:lnTo>
                      <a:pt x="280" y="0"/>
                    </a:lnTo>
                    <a:lnTo>
                      <a:pt x="312" y="1"/>
                    </a:lnTo>
                    <a:lnTo>
                      <a:pt x="341" y="5"/>
                    </a:lnTo>
                    <a:lnTo>
                      <a:pt x="370" y="13"/>
                    </a:lnTo>
                    <a:lnTo>
                      <a:pt x="397" y="24"/>
                    </a:lnTo>
                    <a:close/>
                  </a:path>
                </a:pathLst>
              </a:custGeom>
              <a:solidFill>
                <a:srgbClr val="CCFF00">
                  <a:alpha val="100000"/>
                </a:srgbClr>
              </a:solidFill>
              <a:ln w="9525">
                <a:noFill/>
              </a:ln>
            </p:spPr>
            <p:txBody>
              <a:bodyPr/>
              <a:p>
                <a:endParaRPr lang="en-US"/>
              </a:p>
            </p:txBody>
          </p:sp>
        </p:grpSp>
      </p:grpSp>
      <p:sp>
        <p:nvSpPr>
          <p:cNvPr id="79875" name="Text Box 69"/>
          <p:cNvSpPr txBox="1"/>
          <p:nvPr/>
        </p:nvSpPr>
        <p:spPr>
          <a:xfrm>
            <a:off x="3759200" y="3771900"/>
            <a:ext cx="887413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>
              <a:spcBef>
                <a:spcPct val="50000"/>
              </a:spcBef>
            </a:pPr>
            <a:endParaRPr lang="en-US" altLang="en-US" dirty="0">
              <a:latin typeface=".VnTime" panose="020B7200000000000000" pitchFamily="34" charset="0"/>
            </a:endParaRPr>
          </a:p>
        </p:txBody>
      </p:sp>
      <p:sp>
        <p:nvSpPr>
          <p:cNvPr id="61510" name="Oval 70"/>
          <p:cNvSpPr/>
          <p:nvPr/>
        </p:nvSpPr>
        <p:spPr>
          <a:xfrm>
            <a:off x="3649663" y="4102100"/>
            <a:ext cx="885825" cy="800100"/>
          </a:xfrm>
          <a:prstGeom prst="ellipse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  <p:txBody>
          <a:bodyPr wrap="none" anchor="ctr" anchorCtr="0"/>
          <a:p>
            <a:endParaRPr lang="en-US" altLang="en-US" dirty="0">
              <a:latin typeface=".VnTime" panose="020B7200000000000000" pitchFamily="34" charset="0"/>
            </a:endParaRPr>
          </a:p>
        </p:txBody>
      </p:sp>
      <p:sp>
        <p:nvSpPr>
          <p:cNvPr id="61511" name="Text Box 71"/>
          <p:cNvSpPr txBox="1"/>
          <p:nvPr/>
        </p:nvSpPr>
        <p:spPr>
          <a:xfrm>
            <a:off x="2841625" y="4097338"/>
            <a:ext cx="2511425" cy="178435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4400" dirty="0">
                <a:solidFill>
                  <a:srgbClr val="CC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endParaRPr lang="en-US" altLang="en-US" sz="4400" dirty="0">
              <a:solidFill>
                <a:srgbClr val="CC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ct val="50000"/>
              </a:spcBef>
            </a:pPr>
            <a:endParaRPr lang="en-US" altLang="en-US" sz="4400" dirty="0">
              <a:latin typeface=".VnTime" panose="020B7200000000000000" pitchFamily="34" charset="0"/>
            </a:endParaRPr>
          </a:p>
        </p:txBody>
      </p:sp>
      <p:grpSp>
        <p:nvGrpSpPr>
          <p:cNvPr id="5" name="Group 8"/>
          <p:cNvGrpSpPr/>
          <p:nvPr/>
        </p:nvGrpSpPr>
        <p:grpSpPr>
          <a:xfrm>
            <a:off x="7158038" y="114300"/>
            <a:ext cx="1846262" cy="1257300"/>
            <a:chOff x="4656" y="3120"/>
            <a:chExt cx="1104" cy="1200"/>
          </a:xfrm>
        </p:grpSpPr>
        <p:pic>
          <p:nvPicPr>
            <p:cNvPr id="79897" name="Picture 9" descr="9OCLOCK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656" y="3120"/>
              <a:ext cx="1104" cy="1200"/>
            </a:xfrm>
            <a:prstGeom prst="rect">
              <a:avLst/>
            </a:prstGeom>
            <a:noFill/>
            <a:ln w="9525">
              <a:noFill/>
            </a:ln>
          </p:spPr>
        </p:pic>
        <p:sp>
          <p:nvSpPr>
            <p:cNvPr id="79898" name="Oval 10" descr="Parchment"/>
            <p:cNvSpPr/>
            <p:nvPr/>
          </p:nvSpPr>
          <p:spPr>
            <a:xfrm>
              <a:off x="4812" y="3300"/>
              <a:ext cx="816" cy="864"/>
            </a:xfrm>
            <a:prstGeom prst="ellipse">
              <a:avLst/>
            </a:prstGeom>
            <a:blipFill rotWithShape="1">
              <a:blip r:embed="rId2"/>
            </a:blipFill>
            <a:ln w="9525" cap="flat" cmpd="sng">
              <a:solidFill>
                <a:srgbClr val="FF0066"/>
              </a:solidFill>
              <a:prstDash val="solid"/>
              <a:headEnd type="none" w="med" len="med"/>
              <a:tailEnd type="none" w="med" len="med"/>
            </a:ln>
          </p:spPr>
          <p:txBody>
            <a:bodyPr wrap="none" anchor="ctr" anchorCtr="0"/>
            <a:p>
              <a:endParaRPr lang="en-US" altLang="en-US" dirty="0">
                <a:latin typeface=".VnTime" panose="020B7200000000000000" pitchFamily="34" charset="0"/>
              </a:endParaRPr>
            </a:p>
          </p:txBody>
        </p:sp>
      </p:grpSp>
      <p:sp>
        <p:nvSpPr>
          <p:cNvPr id="7" name="Text Box 11"/>
          <p:cNvSpPr txBox="1"/>
          <p:nvPr/>
        </p:nvSpPr>
        <p:spPr>
          <a:xfrm>
            <a:off x="7620000" y="401638"/>
            <a:ext cx="960438" cy="922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10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8" name="Text Box 12"/>
          <p:cNvSpPr txBox="1"/>
          <p:nvPr/>
        </p:nvSpPr>
        <p:spPr>
          <a:xfrm>
            <a:off x="7653338" y="40005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09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9" name="Text Box 13"/>
          <p:cNvSpPr txBox="1"/>
          <p:nvPr/>
        </p:nvSpPr>
        <p:spPr>
          <a:xfrm>
            <a:off x="7639050" y="40005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08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0" name="Text Box 14"/>
          <p:cNvSpPr txBox="1"/>
          <p:nvPr/>
        </p:nvSpPr>
        <p:spPr>
          <a:xfrm>
            <a:off x="7643813" y="395288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07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1" name="Text Box 15"/>
          <p:cNvSpPr txBox="1"/>
          <p:nvPr/>
        </p:nvSpPr>
        <p:spPr>
          <a:xfrm>
            <a:off x="7642225" y="40005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06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2" name="Text Box 16"/>
          <p:cNvSpPr txBox="1"/>
          <p:nvPr/>
        </p:nvSpPr>
        <p:spPr>
          <a:xfrm>
            <a:off x="7624763" y="39370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05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3" name="Text Box 17"/>
          <p:cNvSpPr txBox="1"/>
          <p:nvPr/>
        </p:nvSpPr>
        <p:spPr>
          <a:xfrm>
            <a:off x="7624763" y="39370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04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4" name="Text Box 18"/>
          <p:cNvSpPr txBox="1"/>
          <p:nvPr/>
        </p:nvSpPr>
        <p:spPr>
          <a:xfrm>
            <a:off x="7624763" y="388938"/>
            <a:ext cx="960437" cy="9223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03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5" name="Text Box 19"/>
          <p:cNvSpPr txBox="1"/>
          <p:nvPr/>
        </p:nvSpPr>
        <p:spPr>
          <a:xfrm>
            <a:off x="7642225" y="40005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02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6" name="Text Box 20"/>
          <p:cNvSpPr txBox="1"/>
          <p:nvPr/>
        </p:nvSpPr>
        <p:spPr>
          <a:xfrm>
            <a:off x="7643813" y="388938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01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7" name="Text Box 21"/>
          <p:cNvSpPr txBox="1"/>
          <p:nvPr/>
        </p:nvSpPr>
        <p:spPr>
          <a:xfrm>
            <a:off x="7643813" y="392113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00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9" name="Text Box 11"/>
          <p:cNvSpPr txBox="1"/>
          <p:nvPr/>
        </p:nvSpPr>
        <p:spPr>
          <a:xfrm>
            <a:off x="7600950" y="39370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11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0" name="Text Box 11"/>
          <p:cNvSpPr txBox="1"/>
          <p:nvPr/>
        </p:nvSpPr>
        <p:spPr>
          <a:xfrm>
            <a:off x="7620000" y="393700"/>
            <a:ext cx="960438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12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1" name="Text Box 11"/>
          <p:cNvSpPr txBox="1"/>
          <p:nvPr/>
        </p:nvSpPr>
        <p:spPr>
          <a:xfrm>
            <a:off x="7618413" y="400050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13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2" name="Text Box 11"/>
          <p:cNvSpPr txBox="1"/>
          <p:nvPr/>
        </p:nvSpPr>
        <p:spPr>
          <a:xfrm>
            <a:off x="7620000" y="396875"/>
            <a:ext cx="960438" cy="9223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14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23" name="Text Box 11"/>
          <p:cNvSpPr txBox="1"/>
          <p:nvPr/>
        </p:nvSpPr>
        <p:spPr>
          <a:xfrm>
            <a:off x="7618413" y="409575"/>
            <a:ext cx="960437" cy="9239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>
              <a:spcBef>
                <a:spcPct val="50000"/>
              </a:spcBef>
            </a:pPr>
            <a:r>
              <a:rPr lang="en-US" altLang="en-US" sz="5400" b="1" dirty="0">
                <a:solidFill>
                  <a:srgbClr val="0000FF"/>
                </a:solidFill>
                <a:latin typeface=".VnTime" panose="020B7200000000000000" pitchFamily="34" charset="0"/>
              </a:rPr>
              <a:t>15</a:t>
            </a:r>
            <a:endParaRPr lang="en-US" altLang="en-US" sz="5400" b="1" dirty="0">
              <a:solidFill>
                <a:srgbClr val="0000FF"/>
              </a:solidFill>
              <a:latin typeface=".VnTime" panose="020B7200000000000000" pitchFamily="34" charset="0"/>
            </a:endParaRPr>
          </a:p>
        </p:txBody>
      </p:sp>
      <p:sp>
        <p:nvSpPr>
          <p:cNvPr id="186" name="32-Point Star 185"/>
          <p:cNvSpPr/>
          <p:nvPr/>
        </p:nvSpPr>
        <p:spPr>
          <a:xfrm>
            <a:off x="6197600" y="0"/>
            <a:ext cx="3544888" cy="1257300"/>
          </a:xfrm>
          <a:prstGeom prst="star32">
            <a:avLst/>
          </a:prstGeom>
          <a:solidFill>
            <a:schemeClr val="bg1"/>
          </a:solidFill>
          <a:ln>
            <a:solidFill>
              <a:srgbClr val="66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HẾT GIỜ !</a:t>
            </a:r>
            <a:endParaRPr b="1" i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2" name="Rectangle 91"/>
          <p:cNvSpPr/>
          <p:nvPr/>
        </p:nvSpPr>
        <p:spPr>
          <a:xfrm>
            <a:off x="971550" y="1951038"/>
            <a:ext cx="4876800" cy="40005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23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 thức sau tính đúng hay sai ?</a:t>
            </a:r>
            <a:endParaRPr sz="23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40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000"/>
                            </p:stCondLst>
                            <p:childTnLst>
                              <p:par>
                                <p:cTn id="3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80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900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10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12000"/>
                            </p:stCondLst>
                            <p:childTnLst>
                              <p:par>
                                <p:cTn id="47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3000"/>
                            </p:stCondLst>
                            <p:childTnLst>
                              <p:par>
                                <p:cTn id="5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40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ick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5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hamm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2" dur="1" fill="hold"/>
                                        <p:tgtEl>
                                          <p:spTgt spid="6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3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65" dur="1" fill="hold"/>
                                        <p:tgtEl>
                                          <p:spTgt spid="61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32" presetClass="emph" presetSubtype="0" repeatCount="4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8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9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0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1" dur="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72" dur="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3" dur="1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74" dur="1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5" dur="100" fill="hold">
                                          <p:stCondLst>
                                            <p:cond delay="3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76" dur="1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5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10" grpId="0" animBg="1"/>
      <p:bldP spid="61511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9" grpId="0"/>
      <p:bldP spid="20" grpId="0"/>
      <p:bldP spid="21" grpId="0"/>
      <p:bldP spid="22" grpId="0"/>
      <p:bldP spid="23" grpId="0"/>
      <p:bldP spid="18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0898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514350" y="0"/>
            <a:ext cx="9763125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Rectangle 9"/>
          <p:cNvSpPr/>
          <p:nvPr/>
        </p:nvSpPr>
        <p:spPr>
          <a:xfrm>
            <a:off x="1123950" y="720725"/>
            <a:ext cx="6629400" cy="25146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>
              <a:lnSpc>
                <a:spcPct val="150000"/>
              </a:lnSpc>
              <a:buNone/>
            </a:pPr>
            <a:r>
              <a:rPr sz="24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DẶN DÒ:</a:t>
            </a:r>
            <a:endParaRPr sz="24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 lại tính chất: </a:t>
            </a:r>
            <a:r>
              <a:rPr sz="2400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một tổng cho một số.</a:t>
            </a:r>
            <a:endParaRPr sz="2400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 lại các b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tập.</a:t>
            </a:r>
            <a:endParaRPr sz="2400" b="1" i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  <a:buNone/>
            </a:pPr>
            <a:r>
              <a:rPr sz="2400" b="1" i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 bị tiết sau: Chia cho số có một chữ số.</a:t>
            </a:r>
            <a:endParaRPr sz="2400" b="1" i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81922" name="Picture 5" descr="RadiantWallpapersCollection09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  <a:gradFill rotWithShape="1">
            <a:gsLst>
              <a:gs pos="0">
                <a:srgbClr val="FFFF00"/>
              </a:gs>
              <a:gs pos="100000">
                <a:srgbClr val="EC0802"/>
              </a:gs>
            </a:gsLst>
            <a:lin ang="5400000" scaled="1"/>
            <a:tileRect/>
          </a:gradFill>
          <a:ln w="9525">
            <a:noFill/>
          </a:ln>
        </p:spPr>
      </p:pic>
      <p:pic>
        <p:nvPicPr>
          <p:cNvPr id="5" name="Fire-BTSBangtanBoys-4428076.mp3">
            <a:hlinkClick r:id="" action="ppaction://media"/>
          </p:cNvPr>
          <p:cNvPicPr>
            <a:picLocks noRot="1"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link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4572000"/>
            <a:ext cx="762000" cy="571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24" name="WordArt 10"/>
          <p:cNvSpPr>
            <a:spLocks noTextEdit="1"/>
          </p:cNvSpPr>
          <p:nvPr/>
        </p:nvSpPr>
        <p:spPr>
          <a:xfrm>
            <a:off x="762000" y="685800"/>
            <a:ext cx="7696200" cy="26860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normAutofit/>
            <a:scene3d>
              <a:camera prst="legacyPerspectiveFront">
                <a:rot lat="20520000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p>
            <a:pPr algn="ctr"/>
            <a:r>
              <a:rPr lang="en-US" sz="3600" b="1"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  <a:tileRect/>
                </a:gradFill>
                <a:latin typeface="Times New Roman" panose="02020603050405020304" pitchFamily="18" charset="0"/>
                <a:ea typeface="Times New Roman" panose="02020603050405020304" pitchFamily="18" charset="0"/>
              </a:rPr>
              <a:t>CHÀO CÁC EM !</a:t>
            </a:r>
            <a:endParaRPr lang="en-US" sz="3600" b="1">
              <a:gradFill rotWithShape="1">
                <a:gsLst>
                  <a:gs pos="0">
                    <a:srgbClr val="FFE701"/>
                  </a:gs>
                  <a:gs pos="100000">
                    <a:srgbClr val="FE3E02"/>
                  </a:gs>
                </a:gsLst>
                <a:lin ang="5400000" scaled="1"/>
                <a:tileRect/>
              </a:gra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0343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9394" name="Rectangle 4"/>
          <p:cNvSpPr/>
          <p:nvPr/>
        </p:nvSpPr>
        <p:spPr>
          <a:xfrm>
            <a:off x="2551113" y="3541713"/>
            <a:ext cx="0" cy="430212"/>
          </a:xfrm>
          <a:prstGeom prst="rect">
            <a:avLst/>
          </a:prstGeom>
          <a:noFill/>
          <a:ln w="9525">
            <a:noFill/>
          </a:ln>
        </p:spPr>
        <p:txBody>
          <a:bodyPr wrap="none" lIns="0" tIns="0" rIns="0" bIns="0">
            <a:spAutoFit/>
          </a:bodyPr>
          <a:p>
            <a:pPr eaLnBrk="1" hangingPunct="1"/>
            <a:endParaRPr lang="vi-VN" altLang="vi-VN" dirty="0">
              <a:latin typeface="Calibri" panose="020F0502020204030204" pitchFamily="34" charset="0"/>
            </a:endParaRPr>
          </a:p>
        </p:txBody>
      </p:sp>
      <p:sp>
        <p:nvSpPr>
          <p:cNvPr id="59395" name="Text Box 3"/>
          <p:cNvSpPr txBox="1"/>
          <p:nvPr/>
        </p:nvSpPr>
        <p:spPr>
          <a:xfrm>
            <a:off x="0" y="219075"/>
            <a:ext cx="9410700" cy="12620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.VnTime" panose="020B7200000000000000" pitchFamily="34" charset="0"/>
              </a:rPr>
              <a:t> 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v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sánh giá trị của biểu thức: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.VnTime" panose="020B7200000000000000" pitchFamily="34" charset="0"/>
              </a:rPr>
              <a:t>                 </a:t>
            </a: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(35 + 21) : 7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v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: 7 + 21 : 7</a:t>
            </a:r>
            <a:endParaRPr lang="en-US" altLang="vi-VN" sz="32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396" name="Text Box 4"/>
          <p:cNvSpPr txBox="1"/>
          <p:nvPr/>
        </p:nvSpPr>
        <p:spPr>
          <a:xfrm>
            <a:off x="0" y="1355725"/>
            <a:ext cx="1225550" cy="522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 có: </a:t>
            </a:r>
            <a:endParaRPr lang="en-US" altLang="vi-VN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397" name="Text Box 5"/>
          <p:cNvSpPr txBox="1"/>
          <p:nvPr/>
        </p:nvSpPr>
        <p:spPr>
          <a:xfrm>
            <a:off x="1317625" y="1846263"/>
            <a:ext cx="2613025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56         : 7</a:t>
            </a:r>
            <a:endParaRPr lang="en-US" altLang="vi-V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398" name="Text Box 6"/>
          <p:cNvSpPr txBox="1"/>
          <p:nvPr/>
        </p:nvSpPr>
        <p:spPr>
          <a:xfrm>
            <a:off x="1525588" y="2208213"/>
            <a:ext cx="2446337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  8</a:t>
            </a:r>
            <a:endParaRPr lang="en-US" altLang="vi-V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399" name="Text Box 7"/>
          <p:cNvSpPr txBox="1"/>
          <p:nvPr/>
        </p:nvSpPr>
        <p:spPr>
          <a:xfrm>
            <a:off x="5135563" y="1468438"/>
            <a:ext cx="3152775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: 7 + 21 : 7 </a:t>
            </a:r>
            <a:endParaRPr lang="en-US" altLang="vi-V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400" name="Text Box 9"/>
          <p:cNvSpPr txBox="1"/>
          <p:nvPr/>
        </p:nvSpPr>
        <p:spPr>
          <a:xfrm>
            <a:off x="5083175" y="1831975"/>
            <a:ext cx="2735263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5   +      3</a:t>
            </a:r>
            <a:endParaRPr lang="en-US" altLang="vi-V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401" name="Text Box 10"/>
          <p:cNvSpPr txBox="1"/>
          <p:nvPr/>
        </p:nvSpPr>
        <p:spPr>
          <a:xfrm>
            <a:off x="5170488" y="2212975"/>
            <a:ext cx="2460625" cy="5857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  8</a:t>
            </a:r>
            <a:endParaRPr lang="en-US" altLang="vi-V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19" name="Text Box 11"/>
          <p:cNvSpPr txBox="1"/>
          <p:nvPr/>
        </p:nvSpPr>
        <p:spPr>
          <a:xfrm>
            <a:off x="1155700" y="2720975"/>
            <a:ext cx="2830513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FF33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altLang="vi-VN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+ 21) : 7</a:t>
            </a:r>
            <a:endParaRPr lang="en-US" altLang="vi-VN" sz="32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22" name="Text Box 14"/>
          <p:cNvSpPr txBox="1"/>
          <p:nvPr/>
        </p:nvSpPr>
        <p:spPr>
          <a:xfrm>
            <a:off x="4668838" y="2695575"/>
            <a:ext cx="3046412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35 : 7 + 21 : 7</a:t>
            </a:r>
            <a:endParaRPr lang="en-US" altLang="vi-VN" sz="32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23" name="Text Box 15"/>
          <p:cNvSpPr txBox="1"/>
          <p:nvPr/>
        </p:nvSpPr>
        <p:spPr>
          <a:xfrm>
            <a:off x="82550" y="2681288"/>
            <a:ext cx="1019175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CC"/>
                </a:solidFill>
                <a:latin typeface="Times New Roman" panose="02020603050405020304" pitchFamily="18" charset="0"/>
              </a:rPr>
              <a:t>Vậy: </a:t>
            </a:r>
            <a:endParaRPr lang="en-US" altLang="vi-VN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3024" name="Text Box 16"/>
          <p:cNvSpPr txBox="1"/>
          <p:nvPr/>
        </p:nvSpPr>
        <p:spPr>
          <a:xfrm>
            <a:off x="4103688" y="2714625"/>
            <a:ext cx="458787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US" altLang="vi-VN" sz="32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9406" name="Text Box 22"/>
          <p:cNvSpPr txBox="1"/>
          <p:nvPr/>
        </p:nvSpPr>
        <p:spPr>
          <a:xfrm>
            <a:off x="1466850" y="1439863"/>
            <a:ext cx="2560638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(35 + 21) : 7 </a:t>
            </a:r>
            <a:endParaRPr lang="en-US" altLang="vi-VN" sz="3200" b="1" dirty="0">
              <a:solidFill>
                <a:srgbClr val="0000CC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9162" name="Line 10"/>
          <p:cNvSpPr/>
          <p:nvPr/>
        </p:nvSpPr>
        <p:spPr>
          <a:xfrm>
            <a:off x="1998663" y="3536950"/>
            <a:ext cx="0" cy="45720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9163" name="Text Box 11"/>
          <p:cNvSpPr txBox="1"/>
          <p:nvPr/>
        </p:nvSpPr>
        <p:spPr>
          <a:xfrm>
            <a:off x="1466850" y="3979863"/>
            <a:ext cx="1074738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1 tổng</a:t>
            </a:r>
            <a:endParaRPr lang="en-US" altLang="vi-VN" sz="2400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5" name="Text Box 13"/>
          <p:cNvSpPr txBox="1"/>
          <p:nvPr/>
        </p:nvSpPr>
        <p:spPr>
          <a:xfrm>
            <a:off x="4176713" y="3995738"/>
            <a:ext cx="1168400" cy="4016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20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=    SH  :</a:t>
            </a:r>
            <a:endParaRPr lang="en-US" altLang="vi-VN" sz="2000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66" name="Line 14"/>
          <p:cNvSpPr/>
          <p:nvPr/>
        </p:nvSpPr>
        <p:spPr>
          <a:xfrm>
            <a:off x="4872038" y="3441700"/>
            <a:ext cx="0" cy="45720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9167" name="Line 15"/>
          <p:cNvSpPr/>
          <p:nvPr/>
        </p:nvSpPr>
        <p:spPr>
          <a:xfrm>
            <a:off x="5583238" y="3433763"/>
            <a:ext cx="0" cy="45720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9168" name="Line 16"/>
          <p:cNvSpPr/>
          <p:nvPr/>
        </p:nvSpPr>
        <p:spPr>
          <a:xfrm>
            <a:off x="6400800" y="3441700"/>
            <a:ext cx="0" cy="45720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9169" name="Line 17"/>
          <p:cNvSpPr/>
          <p:nvPr/>
        </p:nvSpPr>
        <p:spPr>
          <a:xfrm>
            <a:off x="7031038" y="3414713"/>
            <a:ext cx="0" cy="457200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9170" name="Text Box 18"/>
          <p:cNvSpPr txBox="1"/>
          <p:nvPr/>
        </p:nvSpPr>
        <p:spPr>
          <a:xfrm>
            <a:off x="5135563" y="4000500"/>
            <a:ext cx="828675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20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  SC</a:t>
            </a:r>
            <a:endParaRPr lang="en-US" altLang="vi-VN" sz="2000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1" name="Text Box 19"/>
          <p:cNvSpPr txBox="1"/>
          <p:nvPr/>
        </p:nvSpPr>
        <p:spPr>
          <a:xfrm>
            <a:off x="6072188" y="3987800"/>
            <a:ext cx="873125" cy="40163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20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 SH  :</a:t>
            </a:r>
            <a:endParaRPr lang="en-US" altLang="vi-VN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2" name="Text Box 20"/>
          <p:cNvSpPr txBox="1"/>
          <p:nvPr/>
        </p:nvSpPr>
        <p:spPr>
          <a:xfrm>
            <a:off x="6786563" y="4011613"/>
            <a:ext cx="771525" cy="4000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20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SC</a:t>
            </a:r>
            <a:endParaRPr lang="en-US" altLang="vi-VN" sz="2400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49173" name="Text Box 21"/>
          <p:cNvSpPr txBox="1"/>
          <p:nvPr/>
        </p:nvSpPr>
        <p:spPr>
          <a:xfrm>
            <a:off x="2773363" y="3971925"/>
            <a:ext cx="747712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1 số </a:t>
            </a:r>
            <a:endParaRPr lang="en-US" altLang="vi-VN" sz="2400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000375" y="3228975"/>
            <a:ext cx="569913" cy="52228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vi-VN" dirty="0">
                <a:latin typeface=".VnTime" panose="020B7200000000000000" pitchFamily="34" charset="0"/>
              </a:rPr>
              <a:t>s</a:t>
            </a:r>
            <a:r>
              <a:rPr lang="en-US" altLang="vi-VN" sz="1800" dirty="0">
                <a:latin typeface=".VnTime" panose="020B7200000000000000" pitchFamily="34" charset="0"/>
              </a:rPr>
              <a:t>C</a:t>
            </a:r>
            <a:endParaRPr lang="en-US" altLang="vi-VN" dirty="0">
              <a:latin typeface=".VnTime" panose="020B7200000000000000" pitchFamily="34" charset="0"/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rot="5400000">
            <a:off x="3126581" y="3788569"/>
            <a:ext cx="158750" cy="7938"/>
          </a:xfrm>
          <a:prstGeom prst="straightConnector1">
            <a:avLst/>
          </a:prstGeom>
          <a:ln w="28575">
            <a:solidFill>
              <a:schemeClr val="accent6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Left Brace 44"/>
          <p:cNvSpPr/>
          <p:nvPr/>
        </p:nvSpPr>
        <p:spPr>
          <a:xfrm rot="-5400000">
            <a:off x="1844675" y="2749550"/>
            <a:ext cx="309563" cy="1312863"/>
          </a:xfrm>
          <a:prstGeom prst="leftBrace">
            <a:avLst>
              <a:gd name="adj1" fmla="val 8285"/>
              <a:gd name="adj2" fmla="val 50000"/>
            </a:avLst>
          </a:prstGeom>
          <a:noFill/>
          <a:ln w="9525" cap="flat" cmpd="sng">
            <a:solidFill>
              <a:srgbClr val="19194D"/>
            </a:solidFill>
            <a:prstDash val="solid"/>
            <a:headEnd type="none" w="med" len="med"/>
            <a:tailEnd type="none" w="med" len="med"/>
          </a:ln>
        </p:spPr>
        <p:txBody>
          <a:bodyPr vert="eaVert" anchor="ctr" anchorCtr="0"/>
          <a:p>
            <a:pPr algn="ctr" eaLnBrk="1" hangingPunct="1"/>
            <a:endParaRPr lang="en-US" altLang="zh-CN" dirty="0">
              <a:latin typeface="Arial" panose="020B0604020202020204" pitchFamily="34" charset="0"/>
              <a:ea typeface="SimSun" panose="02010600030101010101" pitchFamily="2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741988" y="3949700"/>
            <a:ext cx="369887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vi-VN" dirty="0">
                <a:solidFill>
                  <a:srgbClr val="002060"/>
                </a:solidFill>
                <a:latin typeface=".VnTime" panose="020B7200000000000000" pitchFamily="34" charset="0"/>
              </a:rPr>
              <a:t>+</a:t>
            </a:r>
            <a:endParaRPr lang="en-US" altLang="vi-VN" dirty="0">
              <a:solidFill>
                <a:srgbClr val="002060"/>
              </a:solidFill>
              <a:latin typeface=".VnTime" panose="020B7200000000000000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2503488" y="3919538"/>
            <a:ext cx="304800" cy="52228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vi-VN" b="1" dirty="0">
                <a:solidFill>
                  <a:srgbClr val="FF3300"/>
                </a:solidFill>
                <a:latin typeface="Arial" panose="020B0604020202020204" pitchFamily="34" charset="0"/>
              </a:rPr>
              <a:t>:</a:t>
            </a:r>
            <a:endParaRPr lang="en-US" altLang="vi-VN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30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30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30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30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30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3" dur="500" tmFilter="0, 0; .2, .5; .8, .5; 1, 0"/>
                                        <p:tgtEl>
                                          <p:spTgt spid="430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4" dur="250" autoRev="1" fill="hold"/>
                                        <p:tgtEl>
                                          <p:spTgt spid="4301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6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430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430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1000"/>
                            </p:stCondLst>
                            <p:childTnLst>
                              <p:par>
                                <p:cTn id="48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4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49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491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91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91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500" fill="hold"/>
                                        <p:tgtEl>
                                          <p:spTgt spid="491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491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4917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"/>
                            </p:stCondLst>
                            <p:childTnLst>
                              <p:par>
                                <p:cTn id="117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91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5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9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1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3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9" grpId="0"/>
      <p:bldP spid="43019" grpId="1"/>
      <p:bldP spid="43022" grpId="0"/>
      <p:bldP spid="43022" grpId="1"/>
      <p:bldP spid="43023" grpId="0"/>
      <p:bldP spid="43024" grpId="0"/>
      <p:bldP spid="49163" grpId="0"/>
      <p:bldP spid="49165" grpId="0"/>
      <p:bldP spid="49170" grpId="0"/>
      <p:bldP spid="49171" grpId="0"/>
      <p:bldP spid="49172" grpId="0"/>
      <p:bldP spid="49173" grpId="0"/>
      <p:bldP spid="33" grpId="0"/>
      <p:bldP spid="45" grpId="0" animBg="1"/>
      <p:bldP spid="47" grpId="0"/>
      <p:bldP spid="3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0418" name="Text Box 2"/>
          <p:cNvSpPr txBox="1"/>
          <p:nvPr/>
        </p:nvSpPr>
        <p:spPr>
          <a:xfrm>
            <a:off x="381000" y="1128713"/>
            <a:ext cx="8153400" cy="369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endParaRPr lang="vi-VN" altLang="vi-VN" sz="1800" dirty="0">
              <a:latin typeface="Arial" panose="020B0604020202020204" pitchFamily="34" charset="0"/>
            </a:endParaRPr>
          </a:p>
        </p:txBody>
      </p:sp>
      <p:sp>
        <p:nvSpPr>
          <p:cNvPr id="60419" name="Text Box 7"/>
          <p:cNvSpPr txBox="1"/>
          <p:nvPr/>
        </p:nvSpPr>
        <p:spPr>
          <a:xfrm>
            <a:off x="823913" y="2049463"/>
            <a:ext cx="6888162" cy="5222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FF3300"/>
                </a:solidFill>
                <a:latin typeface="Arial" panose="020B0604020202020204" pitchFamily="34" charset="0"/>
              </a:rPr>
              <a:t> </a:t>
            </a:r>
            <a:r>
              <a:rPr lang="en-US" altLang="vi-VN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Vậy: (35 + 21) : 7   =   35 : 7 + 21 : 7</a:t>
            </a:r>
            <a:endParaRPr lang="en-US" altLang="vi-VN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9160" name="Text Box 8"/>
          <p:cNvSpPr txBox="1"/>
          <p:nvPr/>
        </p:nvSpPr>
        <p:spPr>
          <a:xfrm>
            <a:off x="185738" y="3236913"/>
            <a:ext cx="9144000" cy="13858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zh-CN" sz="1600" dirty="0">
                <a:latin typeface="Times New Roman" panose="02020603050405020304" pitchFamily="18" charset="0"/>
                <a:ea typeface="SimSun" panose="02010600030101010101" pitchFamily="2" charset="-122"/>
              </a:rPr>
              <a:t>      </a:t>
            </a:r>
            <a:r>
              <a:rPr lang="en-US" altLang="zh-CN" b="1" i="1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Khi chia một tổng cho một số, </a:t>
            </a:r>
            <a:r>
              <a:rPr lang="en-US" altLang="zh-CN" b="1" i="1" dirty="0">
                <a:solidFill>
                  <a:srgbClr val="0C1C1D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nếu các số hạng của tổng đều chia hết cho số chia </a:t>
            </a:r>
            <a:r>
              <a:rPr lang="en-US" altLang="zh-CN" b="1" i="1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thì ta có thể chia từng số hạng cho số chia, rồi cộng các kết quả tìm được với nhau</a:t>
            </a:r>
            <a:r>
              <a:rPr lang="en-US" altLang="zh-CN" b="1" dirty="0">
                <a:solidFill>
                  <a:srgbClr val="00206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.</a:t>
            </a:r>
            <a:endParaRPr lang="en-US" altLang="zh-CN" b="1" dirty="0">
              <a:solidFill>
                <a:srgbClr val="002060"/>
              </a:solidFill>
              <a:latin typeface="Times New Roman" panose="02020603050405020304" pitchFamily="18" charset="0"/>
              <a:ea typeface="SimSun" panose="02010600030101010101" pitchFamily="2" charset="-122"/>
            </a:endParaRPr>
          </a:p>
        </p:txBody>
      </p:sp>
      <p:sp>
        <p:nvSpPr>
          <p:cNvPr id="60421" name="Text Box 4"/>
          <p:cNvSpPr txBox="1"/>
          <p:nvPr/>
        </p:nvSpPr>
        <p:spPr>
          <a:xfrm>
            <a:off x="881063" y="1284288"/>
            <a:ext cx="11049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Ta có</a:t>
            </a:r>
            <a:r>
              <a:rPr lang="en-US" altLang="vi-VN" sz="2400" b="1" dirty="0">
                <a:solidFill>
                  <a:srgbClr val="0000CC"/>
                </a:solidFill>
                <a:latin typeface=".VnTime" panose="020B7200000000000000" pitchFamily="34" charset="0"/>
              </a:rPr>
              <a:t>:</a:t>
            </a:r>
            <a:r>
              <a:rPr lang="en-US" altLang="vi-VN" sz="2000" b="1" dirty="0">
                <a:solidFill>
                  <a:srgbClr val="0000CC"/>
                </a:solidFill>
                <a:latin typeface=".VnTime" panose="020B7200000000000000" pitchFamily="34" charset="0"/>
              </a:rPr>
              <a:t> </a:t>
            </a:r>
            <a:endParaRPr lang="en-US" altLang="vi-VN" sz="2000" b="1" dirty="0">
              <a:solidFill>
                <a:srgbClr val="0000CC"/>
              </a:solidFill>
              <a:latin typeface=".VnTime" panose="020B7200000000000000" pitchFamily="34" charset="0"/>
            </a:endParaRPr>
          </a:p>
        </p:txBody>
      </p:sp>
      <p:sp>
        <p:nvSpPr>
          <p:cNvPr id="60422" name="Text Box 5"/>
          <p:cNvSpPr txBox="1"/>
          <p:nvPr/>
        </p:nvSpPr>
        <p:spPr>
          <a:xfrm>
            <a:off x="3743325" y="1284288"/>
            <a:ext cx="1790700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0000CC"/>
                </a:solidFill>
                <a:latin typeface=".VnTime" panose="020B7200000000000000" pitchFamily="34" charset="0"/>
              </a:rPr>
              <a:t>= 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56 : 7</a:t>
            </a:r>
            <a:endParaRPr lang="en-US" altLang="vi-VN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23" name="Text Box 7"/>
          <p:cNvSpPr txBox="1"/>
          <p:nvPr/>
        </p:nvSpPr>
        <p:spPr>
          <a:xfrm>
            <a:off x="1982788" y="1692275"/>
            <a:ext cx="2030412" cy="4603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35 : 7 + 21 :</a:t>
            </a:r>
            <a:r>
              <a:rPr lang="en-US" altLang="vi-VN" sz="2400" b="1" dirty="0">
                <a:solidFill>
                  <a:srgbClr val="0000CC"/>
                </a:solidFill>
                <a:latin typeface=".VnTime" panose="020B7200000000000000" pitchFamily="34" charset="0"/>
              </a:rPr>
              <a:t> 7</a:t>
            </a:r>
            <a:endParaRPr lang="en-US" altLang="vi-VN" sz="2400" b="1" dirty="0">
              <a:solidFill>
                <a:srgbClr val="0000CC"/>
              </a:solidFill>
              <a:latin typeface=".VnTime" panose="020B7200000000000000" pitchFamily="34" charset="0"/>
            </a:endParaRPr>
          </a:p>
        </p:txBody>
      </p:sp>
      <p:sp>
        <p:nvSpPr>
          <p:cNvPr id="60424" name="Text Box 9"/>
          <p:cNvSpPr txBox="1"/>
          <p:nvPr/>
        </p:nvSpPr>
        <p:spPr>
          <a:xfrm>
            <a:off x="3848100" y="1714500"/>
            <a:ext cx="1211263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0000CC"/>
                </a:solidFill>
                <a:latin typeface=".VnTime" panose="020B7200000000000000" pitchFamily="34" charset="0"/>
              </a:rPr>
              <a:t>= 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5 + 3</a:t>
            </a:r>
            <a:endParaRPr lang="en-US" altLang="vi-VN" sz="2400" b="1" dirty="0">
              <a:solidFill>
                <a:srgbClr val="0000CC"/>
              </a:solidFill>
              <a:latin typeface="Times New Roman" panose="02020603050405020304" pitchFamily="18" charset="0"/>
            </a:endParaRPr>
          </a:p>
        </p:txBody>
      </p:sp>
      <p:sp>
        <p:nvSpPr>
          <p:cNvPr id="60425" name="Text Box 10"/>
          <p:cNvSpPr txBox="1"/>
          <p:nvPr/>
        </p:nvSpPr>
        <p:spPr>
          <a:xfrm>
            <a:off x="4926013" y="1695450"/>
            <a:ext cx="1168400" cy="4619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0000CC"/>
                </a:solidFill>
                <a:latin typeface=".VnTime" panose="020B7200000000000000" pitchFamily="34" charset="0"/>
              </a:rPr>
              <a:t>= 8</a:t>
            </a:r>
            <a:endParaRPr lang="en-US" altLang="vi-VN" sz="2400" b="1" dirty="0">
              <a:solidFill>
                <a:srgbClr val="0000CC"/>
              </a:solidFill>
              <a:latin typeface=".VnTime" panose="020B7200000000000000" pitchFamily="34" charset="0"/>
            </a:endParaRPr>
          </a:p>
        </p:txBody>
      </p:sp>
      <p:sp>
        <p:nvSpPr>
          <p:cNvPr id="60426" name="Text Box 22"/>
          <p:cNvSpPr txBox="1"/>
          <p:nvPr/>
        </p:nvSpPr>
        <p:spPr>
          <a:xfrm>
            <a:off x="2008188" y="1290638"/>
            <a:ext cx="1858962" cy="4619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0000CC"/>
                </a:solidFill>
                <a:latin typeface=".VnTime" panose="020B7200000000000000" pitchFamily="34" charset="0"/>
              </a:rPr>
              <a:t>(</a:t>
            </a:r>
            <a:r>
              <a:rPr lang="en-US" altLang="vi-VN" sz="24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35 + 21) : </a:t>
            </a:r>
            <a:r>
              <a:rPr lang="en-US" altLang="vi-VN" sz="2400" b="1" dirty="0">
                <a:solidFill>
                  <a:srgbClr val="0000CC"/>
                </a:solidFill>
                <a:latin typeface=".VnTime" panose="020B7200000000000000" pitchFamily="34" charset="0"/>
              </a:rPr>
              <a:t>7</a:t>
            </a:r>
            <a:endParaRPr lang="en-US" altLang="vi-VN" sz="2400" b="1" dirty="0">
              <a:solidFill>
                <a:srgbClr val="0000CC"/>
              </a:solidFill>
              <a:latin typeface=".VnTime" panose="020B7200000000000000" pitchFamily="34" charset="0"/>
            </a:endParaRPr>
          </a:p>
        </p:txBody>
      </p:sp>
      <p:sp>
        <p:nvSpPr>
          <p:cNvPr id="60427" name="Text Box 3"/>
          <p:cNvSpPr txBox="1"/>
          <p:nvPr/>
        </p:nvSpPr>
        <p:spPr>
          <a:xfrm>
            <a:off x="0" y="239713"/>
            <a:ext cx="9410700" cy="10160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19194D"/>
                </a:solidFill>
                <a:latin typeface=".VnTime" panose="020B7200000000000000" pitchFamily="34" charset="0"/>
              </a:rPr>
              <a:t> </a:t>
            </a:r>
            <a:r>
              <a:rPr lang="en-US" altLang="vi-VN" sz="2400" b="1" dirty="0">
                <a:solidFill>
                  <a:srgbClr val="1919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v</a:t>
            </a:r>
            <a:r>
              <a:rPr lang="en-US" altLang="vi-VN" sz="2400" b="1" dirty="0">
                <a:solidFill>
                  <a:srgbClr val="19194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vi-VN" sz="2400" b="1" dirty="0">
                <a:solidFill>
                  <a:srgbClr val="19194D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so sánh giá trị của biểu thức:</a:t>
            </a:r>
            <a:endParaRPr lang="en-US" altLang="vi-VN" sz="2400" b="1" dirty="0">
              <a:solidFill>
                <a:srgbClr val="19194D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Bef>
                <a:spcPct val="50000"/>
              </a:spcBef>
            </a:pPr>
            <a:r>
              <a:rPr lang="en-US" altLang="vi-VN" sz="2400" b="1" dirty="0">
                <a:solidFill>
                  <a:srgbClr val="19194D"/>
                </a:solidFill>
                <a:latin typeface=".VnTime" panose="020B7200000000000000" pitchFamily="34" charset="0"/>
              </a:rPr>
              <a:t>                        </a:t>
            </a:r>
            <a:r>
              <a:rPr lang="en-US" altLang="vi-VN" sz="2400" b="1" dirty="0">
                <a:solidFill>
                  <a:srgbClr val="19194D"/>
                </a:solidFill>
                <a:latin typeface="Times New Roman" panose="02020603050405020304" pitchFamily="18" charset="0"/>
              </a:rPr>
              <a:t>(35 + 21) : 7 v</a:t>
            </a:r>
            <a:r>
              <a:rPr lang="en-US" altLang="vi-VN" sz="2400" b="1" dirty="0">
                <a:solidFill>
                  <a:srgbClr val="19194D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</a:t>
            </a:r>
            <a:r>
              <a:rPr lang="en-US" altLang="vi-VN" sz="2400" b="1" dirty="0">
                <a:solidFill>
                  <a:srgbClr val="19194D"/>
                </a:solidFill>
                <a:latin typeface="Times New Roman" panose="02020603050405020304" pitchFamily="18" charset="0"/>
              </a:rPr>
              <a:t> 35 :</a:t>
            </a:r>
            <a:r>
              <a:rPr lang="en-US" altLang="vi-VN" sz="2400" b="1" dirty="0">
                <a:solidFill>
                  <a:srgbClr val="19194D"/>
                </a:solidFill>
                <a:latin typeface=".VnTime" panose="020B7200000000000000" pitchFamily="34" charset="0"/>
              </a:rPr>
              <a:t> 7 + 21 : 7</a:t>
            </a:r>
            <a:endParaRPr lang="en-US" altLang="vi-VN" sz="2400" b="1" dirty="0">
              <a:solidFill>
                <a:srgbClr val="19194D"/>
              </a:solidFill>
              <a:latin typeface=".VnTime" panose="020B7200000000000000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982788" y="2279650"/>
            <a:ext cx="569912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vi-VN" dirty="0">
                <a:latin typeface="Times New Roman" panose="02020603050405020304" pitchFamily="18" charset="0"/>
              </a:rPr>
              <a:t>s</a:t>
            </a:r>
            <a:r>
              <a:rPr lang="en-US" altLang="vi-VN" sz="1800" dirty="0">
                <a:latin typeface="Times New Roman" panose="02020603050405020304" pitchFamily="18" charset="0"/>
              </a:rPr>
              <a:t>H</a:t>
            </a:r>
            <a:endParaRPr lang="en-US" altLang="vi-VN" dirty="0">
              <a:latin typeface="Times New Roman" panose="02020603050405020304" pitchFamily="18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611438" y="2260600"/>
            <a:ext cx="569912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/>
            <a:r>
              <a:rPr lang="en-US" altLang="vi-VN" dirty="0">
                <a:latin typeface="Times New Roman" panose="02020603050405020304" pitchFamily="18" charset="0"/>
              </a:rPr>
              <a:t>s</a:t>
            </a:r>
            <a:r>
              <a:rPr lang="en-US" altLang="vi-VN" sz="1800" dirty="0">
                <a:latin typeface="Times New Roman" panose="02020603050405020304" pitchFamily="18" charset="0"/>
              </a:rPr>
              <a:t>H</a:t>
            </a:r>
            <a:endParaRPr lang="en-US" altLang="vi-VN" dirty="0">
              <a:latin typeface="Times New Roman" panose="02020603050405020304" pitchFamily="18" charset="0"/>
            </a:endParaRPr>
          </a:p>
        </p:txBody>
      </p:sp>
      <p:sp>
        <p:nvSpPr>
          <p:cNvPr id="46" name="Cloud Callout 45"/>
          <p:cNvSpPr/>
          <p:nvPr/>
        </p:nvSpPr>
        <p:spPr>
          <a:xfrm>
            <a:off x="5949950" y="0"/>
            <a:ext cx="3194050" cy="2795588"/>
          </a:xfrm>
          <a:prstGeom prst="cloudCallout">
            <a:avLst>
              <a:gd name="adj1" fmla="val 33259"/>
              <a:gd name="adj2" fmla="val 86656"/>
            </a:avLst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Khi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chia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một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tổng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một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,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nếu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các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hạng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của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tổng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chia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hết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cho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số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chia ta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có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thể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l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à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thế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n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à</a:t>
            </a:r>
            <a:r>
              <a:rPr kumimoji="0" 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o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 </a:t>
            </a: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+mn-cs"/>
              </a:rPr>
              <a:t>?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wipe(down)">
                                      <p:cBhvr>
                                        <p:cTn id="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9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60" grpId="0"/>
      <p:bldP spid="28" grpId="0"/>
      <p:bldP spid="32" grpId="0"/>
      <p:bldP spid="46" grpId="0" animBg="1"/>
      <p:bldP spid="46" grpId="1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Rectangle 3"/>
          <p:cNvSpPr/>
          <p:nvPr/>
        </p:nvSpPr>
        <p:spPr>
          <a:xfrm>
            <a:off x="3340100" y="1885950"/>
            <a:ext cx="4090988" cy="120332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vi-VN" sz="28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: (b + c) = a :b + a :c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2466" name="Title 1"/>
          <p:cNvSpPr>
            <a:spLocks noGrp="1"/>
          </p:cNvSpPr>
          <p:nvPr>
            <p:ph type="title"/>
          </p:nvPr>
        </p:nvSpPr>
        <p:spPr>
          <a:ln/>
        </p:spPr>
        <p:txBody>
          <a:bodyPr vert="horz" wrap="square" lIns="91440" tIns="45720" rIns="91440" bIns="45720" anchor="ctr" anchorCtr="0"/>
          <a:p>
            <a:endParaRPr lang="en-US" altLang="en-US" dirty="0"/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>
          <a:ln/>
        </p:spPr>
        <p:txBody>
          <a:bodyPr vert="horz" wrap="square" lIns="91440" tIns="45720" rIns="91440" bIns="45720" anchor="t" anchorCtr="0"/>
          <a:p>
            <a:endParaRPr lang="en-US" altLang="en-US" dirty="0"/>
          </a:p>
        </p:txBody>
      </p:sp>
      <p:pic>
        <p:nvPicPr>
          <p:cNvPr id="62468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619125" y="0"/>
            <a:ext cx="9763125" cy="51435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" name="Oval 4"/>
          <p:cNvSpPr/>
          <p:nvPr/>
        </p:nvSpPr>
        <p:spPr>
          <a:xfrm>
            <a:off x="3335338" y="906463"/>
            <a:ext cx="3849688" cy="2124075"/>
          </a:xfrm>
          <a:prstGeom prst="ellipse">
            <a:avLst/>
          </a:prstGeom>
          <a:solidFill>
            <a:srgbClr val="CCFFCC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ctr">
              <a:buNone/>
            </a:pPr>
            <a:r>
              <a:rPr sz="54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 HÀNH</a:t>
            </a:r>
            <a:endParaRPr sz="5400" b="1" dirty="0">
              <a:solidFill>
                <a:srgbClr val="00B05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99FFCC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36870" name="Text Box 6"/>
          <p:cNvSpPr txBox="1"/>
          <p:nvPr/>
        </p:nvSpPr>
        <p:spPr>
          <a:xfrm>
            <a:off x="127318" y="1020128"/>
            <a:ext cx="1955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vi-VN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1.</a:t>
            </a:r>
            <a:endParaRPr lang="en-US" altLang="vi-VN" b="1" u="sng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71" name="Text Box 7"/>
          <p:cNvSpPr txBox="1"/>
          <p:nvPr/>
        </p:nvSpPr>
        <p:spPr>
          <a:xfrm>
            <a:off x="911225" y="1020128"/>
            <a:ext cx="64516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HP001 5 hàng" pitchFamily="34" charset="0"/>
              </a:rPr>
              <a:t> 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Tính bằng hai cách : 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72" name="Text Box 8"/>
          <p:cNvSpPr txBox="1"/>
          <p:nvPr/>
        </p:nvSpPr>
        <p:spPr>
          <a:xfrm>
            <a:off x="3416935" y="1524635"/>
            <a:ext cx="24955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+ 35) : 5</a:t>
            </a:r>
            <a:endParaRPr lang="en-US" altLang="vi-VN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75" name="Text Box 11"/>
          <p:cNvSpPr txBox="1"/>
          <p:nvPr/>
        </p:nvSpPr>
        <p:spPr>
          <a:xfrm>
            <a:off x="2226945" y="1945323"/>
            <a:ext cx="35877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+ 35) : 5 </a:t>
            </a:r>
            <a:endParaRPr lang="en-US" altLang="vi-VN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876" name="Text Box 12"/>
          <p:cNvSpPr txBox="1"/>
          <p:nvPr/>
        </p:nvSpPr>
        <p:spPr>
          <a:xfrm>
            <a:off x="2541588" y="3306763"/>
            <a:ext cx="3049587" cy="73723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lnSpc>
                <a:spcPct val="75000"/>
              </a:lnSpc>
              <a:spcBef>
                <a:spcPct val="25000"/>
              </a:spcBef>
            </a:pPr>
            <a:r>
              <a:rPr lang="en-US" altLang="vi-VN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(15 + 35) :  5			</a:t>
            </a:r>
            <a:endParaRPr lang="en-US" altLang="vi-VN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6881" name="Picture 17" descr="ag00218_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 rot="-3762597">
            <a:off x="342900" y="385763"/>
            <a:ext cx="547688" cy="536575"/>
          </a:xfrm>
          <a:prstGeom prst="rect">
            <a:avLst/>
          </a:prstGeom>
          <a:noFill/>
          <a:ln w="9525">
            <a:noFill/>
          </a:ln>
        </p:spPr>
      </p:pic>
      <p:cxnSp>
        <p:nvCxnSpPr>
          <p:cNvPr id="21" name="Straight Connector 20"/>
          <p:cNvCxnSpPr/>
          <p:nvPr/>
        </p:nvCxnSpPr>
        <p:spPr>
          <a:xfrm flipV="1">
            <a:off x="4830763" y="3479800"/>
            <a:ext cx="287338" cy="111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 flipV="1">
            <a:off x="7481888" y="4546600"/>
            <a:ext cx="285750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06" name="Rectangle 13"/>
          <p:cNvSpPr/>
          <p:nvPr/>
        </p:nvSpPr>
        <p:spPr>
          <a:xfrm>
            <a:off x="904875" y="1945640"/>
            <a:ext cx="149987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vi-VN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</a:t>
            </a:r>
            <a:r>
              <a:rPr lang="en-US" altLang="vi-VN" b="1" dirty="0">
                <a:solidFill>
                  <a:srgbClr val="FF3300"/>
                </a:solidFill>
                <a:latin typeface="HP001 5 hàng 1 ô ly" pitchFamily="34" charset="0"/>
              </a:rPr>
              <a:t> </a:t>
            </a:r>
            <a:endParaRPr lang="en-US" altLang="vi-VN" dirty="0">
              <a:latin typeface="HP001 5 hàng 1 ô ly" pitchFamily="34" charset="0"/>
            </a:endParaRPr>
          </a:p>
        </p:txBody>
      </p:sp>
      <p:sp>
        <p:nvSpPr>
          <p:cNvPr id="8207" name="Rectangle 14"/>
          <p:cNvSpPr/>
          <p:nvPr/>
        </p:nvSpPr>
        <p:spPr>
          <a:xfrm>
            <a:off x="2226945" y="2375535"/>
            <a:ext cx="190309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vi-VN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50       : 5 </a:t>
            </a:r>
            <a:endParaRPr lang="en-US" altLang="vi-VN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08" name="Rectangle 15"/>
          <p:cNvSpPr/>
          <p:nvPr/>
        </p:nvSpPr>
        <p:spPr>
          <a:xfrm>
            <a:off x="911225" y="3189288"/>
            <a:ext cx="148717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vi-VN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</a:t>
            </a:r>
            <a:r>
              <a:rPr lang="en-US" altLang="vi-VN" b="1" dirty="0">
                <a:solidFill>
                  <a:srgbClr val="FF3300"/>
                </a:solidFill>
                <a:latin typeface="HP001 5 hàng 1 ô ly" pitchFamily="34" charset="0"/>
              </a:rPr>
              <a:t>: </a:t>
            </a:r>
            <a:endParaRPr lang="en-US" altLang="vi-VN" dirty="0">
              <a:latin typeface="HP001 5 hàng 1 ô ly" pitchFamily="34" charset="0"/>
            </a:endParaRPr>
          </a:p>
        </p:txBody>
      </p:sp>
      <p:sp>
        <p:nvSpPr>
          <p:cNvPr id="8209" name="Rectangle 16"/>
          <p:cNvSpPr/>
          <p:nvPr/>
        </p:nvSpPr>
        <p:spPr>
          <a:xfrm>
            <a:off x="2595563" y="3743325"/>
            <a:ext cx="272859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vi-VN" sz="24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altLang="vi-VN" sz="16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vi-VN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 : 5  + 35 : 5</a:t>
            </a:r>
            <a:r>
              <a:rPr lang="en-US" altLang="vi-VN" b="1" dirty="0">
                <a:solidFill>
                  <a:srgbClr val="FF3300"/>
                </a:solidFill>
                <a:latin typeface="HP001 5 hàng 1 ô ly" pitchFamily="34" charset="0"/>
              </a:rPr>
              <a:t> </a:t>
            </a:r>
            <a:endParaRPr lang="en-US" altLang="vi-VN" dirty="0">
              <a:latin typeface="HP001 5 hàng 1 ô ly" pitchFamily="34" charset="0"/>
            </a:endParaRPr>
          </a:p>
        </p:txBody>
      </p:sp>
      <p:sp>
        <p:nvSpPr>
          <p:cNvPr id="8210" name="Rectangle 17"/>
          <p:cNvSpPr/>
          <p:nvPr/>
        </p:nvSpPr>
        <p:spPr>
          <a:xfrm>
            <a:off x="2617788" y="4168775"/>
            <a:ext cx="2366010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vi-VN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3     +     7 </a:t>
            </a:r>
            <a:endParaRPr lang="en-US" altLang="vi-VN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211" name="Rectangle 18"/>
          <p:cNvSpPr/>
          <p:nvPr/>
        </p:nvSpPr>
        <p:spPr>
          <a:xfrm>
            <a:off x="2473008" y="4549775"/>
            <a:ext cx="1061085" cy="52197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p>
            <a:pPr eaLnBrk="1" hangingPunct="1"/>
            <a:r>
              <a:rPr lang="en-US" altLang="vi-VN" b="1" dirty="0">
                <a:solidFill>
                  <a:srgbClr val="FF3300"/>
                </a:solidFill>
                <a:latin typeface="HP001 5 hàng 1 ô ly" pitchFamily="34" charset="0"/>
              </a:rPr>
              <a:t> </a:t>
            </a:r>
            <a:r>
              <a:rPr lang="en-US" altLang="vi-VN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10</a:t>
            </a:r>
            <a:endParaRPr lang="en-US" altLang="vi-V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3504" name="Text Box 3"/>
          <p:cNvSpPr txBox="1"/>
          <p:nvPr/>
        </p:nvSpPr>
        <p:spPr>
          <a:xfrm>
            <a:off x="319088" y="0"/>
            <a:ext cx="8534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algn="ctr" eaLnBrk="1" hangingPunct="1">
              <a:spcBef>
                <a:spcPts val="600"/>
              </a:spcBef>
            </a:pPr>
            <a:r>
              <a:rPr lang="en-US" altLang="vi-VN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altLang="vi-VN" b="1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3505" name="Text Box 5"/>
          <p:cNvSpPr txBox="1"/>
          <p:nvPr/>
        </p:nvSpPr>
        <p:spPr>
          <a:xfrm>
            <a:off x="2324100" y="519113"/>
            <a:ext cx="55880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Chia một tổng cho một số</a:t>
            </a:r>
            <a:endParaRPr lang="en-US" altLang="vi-VN" sz="3200" b="1" dirty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Rectangle 14"/>
          <p:cNvSpPr/>
          <p:nvPr/>
        </p:nvSpPr>
        <p:spPr>
          <a:xfrm>
            <a:off x="2226945" y="2785110"/>
            <a:ext cx="1051560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eaLnBrk="1" hangingPunct="1"/>
            <a:r>
              <a:rPr lang="en-US" altLang="vi-VN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10        </a:t>
            </a:r>
            <a:endParaRPr lang="en-US" altLang="vi-VN" b="1" dirty="0">
              <a:solidFill>
                <a:srgbClr val="FF33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68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6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7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68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3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20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8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687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68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0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8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2" dur="500"/>
                                        <p:tgtEl>
                                          <p:spTgt spid="8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687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368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82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9" dur="1000"/>
                                        <p:tgtEl>
                                          <p:spTgt spid="8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1000" fill="hold"/>
                                        <p:tgtEl>
                                          <p:spTgt spid="82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8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82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2" dur="1000"/>
                                        <p:tgtEl>
                                          <p:spTgt spid="8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/>
      <p:bldP spid="36871" grpId="0"/>
      <p:bldP spid="36872" grpId="0"/>
      <p:bldP spid="36875" grpId="0"/>
      <p:bldP spid="36876" grpId="0"/>
      <p:bldP spid="8206" grpId="0"/>
      <p:bldP spid="8207" grpId="0"/>
      <p:bldP spid="8208" grpId="0"/>
      <p:bldP spid="8209" grpId="0"/>
      <p:bldP spid="8210" grpId="0"/>
      <p:bldP spid="8211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CCFF"/>
            </a:gs>
            <a:gs pos="100000">
              <a:srgbClr val="CCFF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6193" name="Text Box 49"/>
          <p:cNvSpPr txBox="1"/>
          <p:nvPr/>
        </p:nvSpPr>
        <p:spPr>
          <a:xfrm>
            <a:off x="1191578" y="643890"/>
            <a:ext cx="367982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(80 + 4) : 4</a:t>
            </a:r>
            <a:endParaRPr lang="en-US" altLang="vi-VN" sz="3200" b="1" dirty="0">
              <a:solidFill>
                <a:srgbClr val="33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194" name="Text Box 50"/>
          <p:cNvSpPr txBox="1">
            <a:spLocks noChangeArrowheads="1"/>
          </p:cNvSpPr>
          <p:nvPr/>
        </p:nvSpPr>
        <p:spPr bwMode="auto">
          <a:xfrm>
            <a:off x="428625" y="1227138"/>
            <a:ext cx="1943100" cy="5835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kumimoji="0" lang="en-US" sz="3200" b="1" kern="1200" cap="none" spc="0" normalizeH="0" baseline="0" noProof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</a:t>
            </a:r>
            <a:r>
              <a:rPr kumimoji="0" lang="en-US" sz="3200" b="1" kern="1200" cap="none" spc="0" normalizeH="0" baseline="0" noProof="0">
                <a:solidFill>
                  <a:schemeClr val="accent5">
                    <a:lumMod val="10000"/>
                  </a:schemeClr>
                </a:solidFill>
                <a:latin typeface="HP001 5 hàng 1 ô ly" pitchFamily="34" charset="0"/>
                <a:ea typeface="+mn-ea"/>
                <a:cs typeface="+mn-cs"/>
              </a:rPr>
              <a:t>  </a:t>
            </a:r>
            <a:r>
              <a:rPr kumimoji="0" lang="en-US" sz="3200" b="1" kern="1200" cap="none" spc="0" normalizeH="0" baseline="0" noProof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1 :</a:t>
            </a:r>
            <a:endParaRPr kumimoji="0" lang="en-US" sz="3200" b="1" kern="1200" cap="none" spc="0" normalizeH="0" baseline="0" noProof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195" name="Text Box 51"/>
          <p:cNvSpPr txBox="1">
            <a:spLocks noChangeArrowheads="1"/>
          </p:cNvSpPr>
          <p:nvPr/>
        </p:nvSpPr>
        <p:spPr bwMode="auto">
          <a:xfrm>
            <a:off x="357188" y="2901950"/>
            <a:ext cx="1816100" cy="4108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R="0" defTabSz="914400" eaLnBrk="1" hangingPunct="1">
              <a:lnSpc>
                <a:spcPct val="65000"/>
              </a:lnSpc>
              <a:spcBef>
                <a:spcPct val="30000"/>
              </a:spcBef>
              <a:buClrTx/>
              <a:buSzTx/>
              <a:buFontTx/>
              <a:buNone/>
              <a:defRPr/>
            </a:pPr>
            <a:r>
              <a:rPr kumimoji="0" lang="en-US" sz="3200" b="1" kern="1200" cap="none" spc="0" normalizeH="0" baseline="0" noProof="0">
                <a:solidFill>
                  <a:schemeClr val="accent5">
                    <a:lumMod val="10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Cách 2 :</a:t>
            </a:r>
            <a:endParaRPr kumimoji="0" lang="en-US" sz="3200" b="1" kern="1200" cap="none" spc="0" normalizeH="0" baseline="0" noProof="0">
              <a:solidFill>
                <a:schemeClr val="accent5">
                  <a:lumMod val="10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64517" name="Text Box 6"/>
          <p:cNvSpPr txBox="1"/>
          <p:nvPr/>
        </p:nvSpPr>
        <p:spPr>
          <a:xfrm>
            <a:off x="415925" y="160655"/>
            <a:ext cx="19558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b="1" u="sng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vi-VN" b="1" u="sng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1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4518" name="Text Box 7"/>
          <p:cNvSpPr txBox="1"/>
          <p:nvPr/>
        </p:nvSpPr>
        <p:spPr>
          <a:xfrm>
            <a:off x="1272223" y="130493"/>
            <a:ext cx="645160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Tính bằng hai cách : </a:t>
            </a:r>
            <a:endParaRPr lang="en-US" altLang="vi-VN" sz="3200" b="1" dirty="0">
              <a:solidFill>
                <a:srgbClr val="0000FF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084388" y="1233488"/>
            <a:ext cx="3176588" cy="52197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(80 + 4) : 4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54213" y="2928938"/>
            <a:ext cx="2487613" cy="370840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65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HP001 5 hàng 1 ô ly" pitchFamily="34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(80 + 4) :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HP001 5 hàng 1 ô ly" pitchFamily="34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4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10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084705" y="1743075"/>
            <a:ext cx="217995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HP001 5 hàng 1 ô ly" pitchFamily="34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84     : 4 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HP001 5 hàng 1 ô ly" pitchFamily="34" charset="0"/>
                <a:ea typeface="+mn-ea"/>
                <a:cs typeface="+mn-cs"/>
              </a:rPr>
              <a:t> 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10000"/>
                </a:schemeClr>
              </a:solidFill>
              <a:effectLst/>
              <a:uLnTx/>
              <a:uFillTx/>
              <a:latin typeface="HP001 5 hàng 1 ô ly" pitchFamily="34" charset="0"/>
              <a:ea typeface="+mn-ea"/>
              <a:cs typeface="+mn-cs"/>
            </a:endParaRPr>
          </a:p>
        </p:txBody>
      </p:sp>
      <p:sp>
        <p:nvSpPr>
          <p:cNvPr id="2" name="Rectangle 11"/>
          <p:cNvSpPr/>
          <p:nvPr/>
        </p:nvSpPr>
        <p:spPr>
          <a:xfrm>
            <a:off x="2084705" y="2192020"/>
            <a:ext cx="1632585" cy="521970"/>
          </a:xfrm>
          <a:prstGeom prst="rect">
            <a:avLst/>
          </a:prstGeom>
        </p:spPr>
        <p:txBody>
          <a:bodyPr wrap="square">
            <a:spAutoFit/>
          </a:bodyPr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HP001 5 hàng 1 ô ly" pitchFamily="34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21 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HP001 5 hàng 1 ô ly" pitchFamily="34" charset="0"/>
                <a:ea typeface="+mn-ea"/>
                <a:cs typeface="+mn-cs"/>
              </a:rPr>
              <a:t> 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10000"/>
                </a:schemeClr>
              </a:solidFill>
              <a:effectLst/>
              <a:uLnTx/>
              <a:uFillTx/>
              <a:latin typeface="HP001 5 hàng 1 ô ly" pitchFamily="34" charset="0"/>
              <a:ea typeface="+mn-ea"/>
              <a:cs typeface="+mn-cs"/>
            </a:endParaRPr>
          </a:p>
        </p:txBody>
      </p:sp>
      <p:sp>
        <p:nvSpPr>
          <p:cNvPr id="3" name="Rectangle 11"/>
          <p:cNvSpPr/>
          <p:nvPr/>
        </p:nvSpPr>
        <p:spPr>
          <a:xfrm>
            <a:off x="1614805" y="3377565"/>
            <a:ext cx="283337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HP001 5 hàng 1 ô ly" pitchFamily="34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80  : 4  + 4 : 4 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HP001 5 hàng 1 ô ly" pitchFamily="34" charset="0"/>
                <a:ea typeface="+mn-ea"/>
                <a:cs typeface="+mn-cs"/>
              </a:rPr>
              <a:t> 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10000"/>
                </a:schemeClr>
              </a:solidFill>
              <a:effectLst/>
              <a:uLnTx/>
              <a:uFillTx/>
              <a:latin typeface="HP001 5 hàng 1 ô ly" pitchFamily="34" charset="0"/>
              <a:ea typeface="+mn-ea"/>
              <a:cs typeface="+mn-cs"/>
            </a:endParaRPr>
          </a:p>
        </p:txBody>
      </p:sp>
      <p:sp>
        <p:nvSpPr>
          <p:cNvPr id="4" name="Rectangle 11"/>
          <p:cNvSpPr/>
          <p:nvPr/>
        </p:nvSpPr>
        <p:spPr>
          <a:xfrm>
            <a:off x="1614805" y="3964305"/>
            <a:ext cx="3420110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HP001 5 hàng 1 ô ly" pitchFamily="34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    20    +    1 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HP001 5 hàng 1 ô ly" pitchFamily="34" charset="0"/>
                <a:ea typeface="+mn-ea"/>
                <a:cs typeface="+mn-cs"/>
              </a:rPr>
              <a:t> 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10000"/>
                </a:schemeClr>
              </a:solidFill>
              <a:effectLst/>
              <a:uLnTx/>
              <a:uFillTx/>
              <a:latin typeface="HP001 5 hàng 1 ô ly" pitchFamily="34" charset="0"/>
              <a:ea typeface="+mn-ea"/>
              <a:cs typeface="+mn-cs"/>
            </a:endParaRPr>
          </a:p>
        </p:txBody>
      </p:sp>
      <p:sp>
        <p:nvSpPr>
          <p:cNvPr id="5" name="Rectangle 11"/>
          <p:cNvSpPr/>
          <p:nvPr/>
        </p:nvSpPr>
        <p:spPr>
          <a:xfrm>
            <a:off x="1769745" y="4502150"/>
            <a:ext cx="1632585" cy="521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HP001 5 hàng 1 ô ly" pitchFamily="34" charset="0"/>
                <a:ea typeface="+mn-ea"/>
                <a:cs typeface="+mn-cs"/>
              </a:rPr>
              <a:t>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=  21  </a:t>
            </a:r>
            <a:r>
              <a:rPr kumimoji="0" lang="en-US" sz="2800" b="1" i="0" u="none" strike="noStrike" kern="1200" cap="none" spc="0" normalizeH="0" baseline="0" noProof="0">
                <a:ln>
                  <a:noFill/>
                </a:ln>
                <a:solidFill>
                  <a:schemeClr val="accent5">
                    <a:lumMod val="10000"/>
                  </a:schemeClr>
                </a:solidFill>
                <a:effectLst/>
                <a:uLnTx/>
                <a:uFillTx/>
                <a:latin typeface="HP001 5 hàng 1 ô ly" pitchFamily="34" charset="0"/>
                <a:ea typeface="+mn-ea"/>
                <a:cs typeface="+mn-cs"/>
              </a:rPr>
              <a:t> </a:t>
            </a:r>
            <a:endParaRPr kumimoji="0" lang="en-US" sz="2800" b="1" i="0" u="none" strike="noStrike" kern="1200" cap="none" spc="0" normalizeH="0" baseline="0" noProof="0">
              <a:ln>
                <a:noFill/>
              </a:ln>
              <a:solidFill>
                <a:schemeClr val="accent5">
                  <a:lumMod val="10000"/>
                </a:schemeClr>
              </a:solidFill>
              <a:effectLst/>
              <a:uLnTx/>
              <a:uFillTx/>
              <a:latin typeface="HP001 5 hàng 1 ô ly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ransition spd="med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1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2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61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61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6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0.00000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93" grpId="0"/>
      <p:bldP spid="6194" grpId="0"/>
      <p:bldP spid="6195" grpId="0"/>
      <p:bldP spid="13" grpId="0"/>
      <p:bldP spid="14" grpId="0"/>
      <p:bldP spid="12" grpId="0"/>
      <p:bldP spid="2" grpId="0"/>
      <p:bldP spid="3" grpId="0"/>
      <p:bldP spid="4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CCFFFF"/>
            </a:gs>
            <a:gs pos="100000">
              <a:srgbClr val="FFCCFF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/>
      <p:sp>
        <p:nvSpPr>
          <p:cNvPr id="18" name="Rectangle 17"/>
          <p:cNvSpPr/>
          <p:nvPr/>
        </p:nvSpPr>
        <p:spPr>
          <a:xfrm>
            <a:off x="0" y="2008188"/>
            <a:ext cx="9144000" cy="257016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</a:defRPr>
            </a:lvl1pPr>
            <a:lvl2pPr marL="457200" lvl="1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2pPr>
            <a:lvl3pPr marL="914400" lvl="2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3pPr>
            <a:lvl4pPr marL="1371600" lvl="3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4pPr>
            <a:lvl5pPr marL="1828800" lvl="4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  <a:defRPr sz="2800" b="0" i="0" u="none" kern="1200" baseline="0">
                <a:solidFill>
                  <a:schemeClr val="tx1"/>
                </a:solidFill>
                <a:latin typeface=".VnTime" panose="020B7200000000000000" pitchFamily="34" charset="0"/>
                <a:ea typeface="+mn-ea"/>
                <a:cs typeface="+mn-cs"/>
              </a:defRPr>
            </a:lvl5pPr>
          </a:lstStyle>
          <a:p>
            <a:pPr lvl="0" algn="ctr" eaLnBrk="1" hangingPunct="1">
              <a:buNone/>
            </a:pPr>
            <a:endParaRPr lang="en-US" altLang="zh-CN" dirty="0">
              <a:solidFill>
                <a:srgbClr val="FFFFFF"/>
              </a:solidFill>
              <a:latin typeface="HP001 5 hàng 1 ô ly" pitchFamily="34" charset="0"/>
              <a:ea typeface="SimSun" panose="02010600030101010101" pitchFamily="2" charset="-122"/>
            </a:endParaRPr>
          </a:p>
        </p:txBody>
      </p:sp>
      <p:sp>
        <p:nvSpPr>
          <p:cNvPr id="65539" name="Text Box 7"/>
          <p:cNvSpPr txBox="1"/>
          <p:nvPr/>
        </p:nvSpPr>
        <p:spPr>
          <a:xfrm>
            <a:off x="685800" y="210820"/>
            <a:ext cx="8458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à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 1. b) </a:t>
            </a:r>
            <a:r>
              <a:rPr lang="en-US" altLang="vi-VN" b="1" dirty="0">
                <a:solidFill>
                  <a:srgbClr val="33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 bằng hai cách ( theo mẫu ) :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57" name="Text Box 45"/>
          <p:cNvSpPr txBox="1"/>
          <p:nvPr/>
        </p:nvSpPr>
        <p:spPr>
          <a:xfrm>
            <a:off x="424180" y="1364298"/>
            <a:ext cx="7842250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Mẫu:      12 : 4  + 20 : 4 = ?</a:t>
            </a:r>
            <a:endParaRPr lang="en-US" altLang="vi-VN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58" name="Text Box 46"/>
          <p:cNvSpPr txBox="1"/>
          <p:nvPr/>
        </p:nvSpPr>
        <p:spPr>
          <a:xfrm>
            <a:off x="-76200" y="2011363"/>
            <a:ext cx="1657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1: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59" name="Text Box 47"/>
          <p:cNvSpPr txBox="1"/>
          <p:nvPr/>
        </p:nvSpPr>
        <p:spPr>
          <a:xfrm>
            <a:off x="1376363" y="2011363"/>
            <a:ext cx="1938337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: 4</a:t>
            </a:r>
            <a:endParaRPr lang="en-US" altLang="vi-VN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60" name="Text Box 48"/>
          <p:cNvSpPr txBox="1"/>
          <p:nvPr/>
        </p:nvSpPr>
        <p:spPr>
          <a:xfrm>
            <a:off x="2474913" y="2043113"/>
            <a:ext cx="511175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endParaRPr lang="en-US" altLang="vi-VN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61" name="Text Box 49"/>
          <p:cNvSpPr txBox="1"/>
          <p:nvPr/>
        </p:nvSpPr>
        <p:spPr>
          <a:xfrm>
            <a:off x="2781300" y="2054225"/>
            <a:ext cx="187166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 : 4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62" name="Text Box 50"/>
          <p:cNvSpPr txBox="1"/>
          <p:nvPr/>
        </p:nvSpPr>
        <p:spPr>
          <a:xfrm>
            <a:off x="1341438" y="2736850"/>
            <a:ext cx="325120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3 </a:t>
            </a:r>
            <a:r>
              <a:rPr lang="en-US" altLang="vi-VN" sz="1400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    5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66" name="Text Box 54"/>
          <p:cNvSpPr txBox="1"/>
          <p:nvPr/>
        </p:nvSpPr>
        <p:spPr>
          <a:xfrm>
            <a:off x="4341813" y="1966913"/>
            <a:ext cx="6102350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 2:   12 : 4 + 20     : 4</a:t>
            </a:r>
            <a:r>
              <a:rPr lang="en-US" altLang="vi-VN" b="1" dirty="0">
                <a:solidFill>
                  <a:srgbClr val="0000FF"/>
                </a:solidFill>
                <a:latin typeface="HP001 5 hàng 1 ô ly" pitchFamily="34" charset="0"/>
              </a:rPr>
              <a:t>   </a:t>
            </a:r>
            <a:endParaRPr lang="en-US" altLang="vi-VN" b="1" dirty="0">
              <a:solidFill>
                <a:srgbClr val="0000FF"/>
              </a:solidFill>
              <a:latin typeface="HP001 5 hàng 1 ô ly" pitchFamily="34" charset="0"/>
            </a:endParaRPr>
          </a:p>
        </p:txBody>
      </p:sp>
      <p:sp>
        <p:nvSpPr>
          <p:cNvPr id="13369" name="Text Box 57"/>
          <p:cNvSpPr txBox="1"/>
          <p:nvPr/>
        </p:nvSpPr>
        <p:spPr>
          <a:xfrm>
            <a:off x="6080125" y="2424113"/>
            <a:ext cx="3338513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(12 + 20) : 4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371" name="Text Box 59"/>
          <p:cNvSpPr txBox="1"/>
          <p:nvPr/>
        </p:nvSpPr>
        <p:spPr>
          <a:xfrm>
            <a:off x="6080125" y="3030538"/>
            <a:ext cx="41100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     32      : 4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 Box 59"/>
          <p:cNvSpPr txBox="1"/>
          <p:nvPr/>
        </p:nvSpPr>
        <p:spPr>
          <a:xfrm>
            <a:off x="6080125" y="3552508"/>
            <a:ext cx="4110038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 Box 50"/>
          <p:cNvSpPr txBox="1"/>
          <p:nvPr/>
        </p:nvSpPr>
        <p:spPr>
          <a:xfrm>
            <a:off x="1365250" y="3521075"/>
            <a:ext cx="2676525" cy="52197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eaLnBrk="1" hangingPunct="1">
              <a:spcBef>
                <a:spcPct val="50000"/>
              </a:spcBef>
            </a:pPr>
            <a:r>
              <a:rPr lang="en-US" altLang="vi-VN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  <a:endParaRPr lang="en-US" altLang="vi-VN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3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3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3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57" grpId="0"/>
      <p:bldP spid="13358" grpId="0"/>
      <p:bldP spid="13359" grpId="0"/>
      <p:bldP spid="13360" grpId="0"/>
      <p:bldP spid="13361" grpId="0"/>
      <p:bldP spid="13362" grpId="0"/>
      <p:bldP spid="13366" grpId="0"/>
      <p:bldP spid="13369" grpId="0"/>
      <p:bldP spid="13371" grpId="0"/>
      <p:bldP spid="15" grpId="0"/>
      <p:bldP spid="16" grpId="0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3_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3563</Words>
  <Application>WPS Presentation</Application>
  <PresentationFormat>On-screen Show (16:9)</PresentationFormat>
  <Paragraphs>482</Paragraphs>
  <Slides>23</Slides>
  <Notes>5</Notes>
  <HiddenSlides>0</HiddenSlides>
  <MMClips>1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23</vt:i4>
      </vt:variant>
    </vt:vector>
  </HeadingPairs>
  <TitlesOfParts>
    <vt:vector size="42" baseType="lpstr">
      <vt:lpstr>Arial</vt:lpstr>
      <vt:lpstr>SimSun</vt:lpstr>
      <vt:lpstr>Wingdings</vt:lpstr>
      <vt:lpstr>.VnTime</vt:lpstr>
      <vt:lpstr>Calibri</vt:lpstr>
      <vt:lpstr>Trebuchet MS</vt:lpstr>
      <vt:lpstr>Wingdings 3</vt:lpstr>
      <vt:lpstr>Symbol</vt:lpstr>
      <vt:lpstr>Times New Roman</vt:lpstr>
      <vt:lpstr>HP001 5 hàng</vt:lpstr>
      <vt:lpstr>Segoe Print</vt:lpstr>
      <vt:lpstr>HP001 5 hàng 1 ô ly</vt:lpstr>
      <vt:lpstr>Arial</vt:lpstr>
      <vt:lpstr>Microsoft YaHei</vt:lpstr>
      <vt:lpstr>Arial Unicode MS</vt:lpstr>
      <vt:lpstr>Times New Roman</vt:lpstr>
      <vt:lpstr>VnTimes</vt:lpstr>
      <vt:lpstr>Default Design</vt:lpstr>
      <vt:lpstr>3_Facet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VNN.R9</dc:creator>
  <cp:lastModifiedBy>HP</cp:lastModifiedBy>
  <cp:revision>337</cp:revision>
  <dcterms:created xsi:type="dcterms:W3CDTF">2007-11-07T13:36:07Z</dcterms:created>
  <dcterms:modified xsi:type="dcterms:W3CDTF">2021-12-18T14:56:20Z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1033-11.2.0.10382</vt:lpwstr>
  </property>
  <property fmtid="{D5CDD505-2E9C-101B-9397-08002B2CF9AE}" pid="3" name="ICV">
    <vt:lpwstr>0581BFC81D07481A938C91ABDC19CE93</vt:lpwstr>
  </property>
</Properties>
</file>